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2" r:id="rId2"/>
    <p:sldId id="266" r:id="rId3"/>
    <p:sldId id="408" r:id="rId4"/>
    <p:sldId id="258" r:id="rId5"/>
    <p:sldId id="337" r:id="rId6"/>
    <p:sldId id="411" r:id="rId7"/>
    <p:sldId id="435" r:id="rId8"/>
    <p:sldId id="446" r:id="rId9"/>
    <p:sldId id="342" r:id="rId10"/>
    <p:sldId id="410" r:id="rId11"/>
    <p:sldId id="443" r:id="rId12"/>
    <p:sldId id="444" r:id="rId13"/>
    <p:sldId id="442" r:id="rId14"/>
    <p:sldId id="409" r:id="rId15"/>
    <p:sldId id="263" r:id="rId16"/>
    <p:sldId id="301" r:id="rId17"/>
    <p:sldId id="423" r:id="rId18"/>
    <p:sldId id="447" r:id="rId19"/>
    <p:sldId id="427" r:id="rId20"/>
    <p:sldId id="419" r:id="rId21"/>
    <p:sldId id="448" r:id="rId22"/>
    <p:sldId id="450" r:id="rId23"/>
    <p:sldId id="430" r:id="rId24"/>
    <p:sldId id="431" r:id="rId25"/>
    <p:sldId id="433" r:id="rId26"/>
    <p:sldId id="449" r:id="rId27"/>
    <p:sldId id="363" r:id="rId28"/>
    <p:sldId id="421" r:id="rId29"/>
    <p:sldId id="451" r:id="rId30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43"/>
    <a:srgbClr val="595959"/>
    <a:srgbClr val="C00000"/>
    <a:srgbClr val="D9D9D9"/>
    <a:srgbClr val="FF99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1" autoAdjust="0"/>
    <p:restoredTop sz="86481" autoAdjust="0"/>
  </p:normalViewPr>
  <p:slideViewPr>
    <p:cSldViewPr snapToGrid="0">
      <p:cViewPr varScale="1">
        <p:scale>
          <a:sx n="59" d="100"/>
          <a:sy n="59" d="100"/>
        </p:scale>
        <p:origin x="90" y="480"/>
      </p:cViewPr>
      <p:guideLst/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668402092657763"/>
          <c:y val="1.6689166365278132E-2"/>
          <c:w val="0.46331597907342242"/>
          <c:h val="0.966621380978283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rgbClr val="ED313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E74-4E84-BE53-D749E80F343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5E74-4E84-BE53-D749E80F343F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5E74-4E84-BE53-D749E80F343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E74-4E84-BE53-D749E80F343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5E74-4E84-BE53-D749E80F343F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E74-4E84-BE53-D749E80F343F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5"/>
                <c:pt idx="0">
                  <c:v>En vehículo privado</c:v>
                </c:pt>
                <c:pt idx="1">
                  <c:v>A pie</c:v>
                </c:pt>
                <c:pt idx="2">
                  <c:v>En transporte escolar</c:v>
                </c:pt>
                <c:pt idx="3">
                  <c:v>En bicicleta</c:v>
                </c:pt>
                <c:pt idx="4">
                  <c:v>En transporte público (autobús urbano e interurbano)</c:v>
                </c:pt>
              </c:strCache>
            </c:strRef>
          </c:cat>
          <c:val>
            <c:numRef>
              <c:f>Hoja1!$B$2:$B$6</c:f>
              <c:numCache>
                <c:formatCode>0.00</c:formatCode>
                <c:ptCount val="5"/>
                <c:pt idx="0">
                  <c:v>4.4000000000000004</c:v>
                </c:pt>
                <c:pt idx="1">
                  <c:v>4.18</c:v>
                </c:pt>
                <c:pt idx="2">
                  <c:v>3.19</c:v>
                </c:pt>
                <c:pt idx="3">
                  <c:v>2.99</c:v>
                </c:pt>
                <c:pt idx="4">
                  <c:v>2.85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4-4E84-BE53-D749E80F3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151458560"/>
        <c:axId val="151460096"/>
      </c:barChart>
      <c:catAx>
        <c:axId val="15145856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51460096"/>
        <c:crosses val="autoZero"/>
        <c:auto val="1"/>
        <c:lblAlgn val="ctr"/>
        <c:lblOffset val="100"/>
        <c:noMultiLvlLbl val="0"/>
      </c:catAx>
      <c:valAx>
        <c:axId val="151460096"/>
        <c:scaling>
          <c:orientation val="minMax"/>
          <c:max val="5"/>
          <c:min val="1"/>
        </c:scaling>
        <c:delete val="1"/>
        <c:axPos val="t"/>
        <c:numFmt formatCode="0.00" sourceLinked="1"/>
        <c:majorTickMark val="out"/>
        <c:minorTickMark val="none"/>
        <c:tickLblPos val="nextTo"/>
        <c:crossAx val="15145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Verdana" panose="020B0604030504040204" pitchFamily="34" charset="0"/>
          <a:ea typeface="Verdana" panose="020B0604030504040204" pitchFamily="34" charset="0"/>
        </a:defRPr>
      </a:pPr>
      <a:endParaRPr lang="es-E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80365F3-F230-4668-B550-DC97F76A3793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4B4A795-EF04-4241-938E-88FF2BAC5F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66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 asientos ubicados frente a huecos de escalera, o aquellos que no estén protegidos por el respaldo de otro, deben contar con un elemento fijo de protección. </a:t>
            </a:r>
            <a:r>
              <a:rPr lang="es-ES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(Si estos asientos van ocupados por niños de 5 a 11 años, los cinturones tendrán tres puntos de anclaje y dispondrán de cojines elevadores).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duración máxima del tiempo de viaje en cada sentido </a:t>
            </a:r>
            <a:r>
              <a:rPr lang="es-E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debe exceder de 1 hora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endParaRPr lang="es-ES" sz="11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5766" indent="-185766" defTabSz="990752">
              <a:buFont typeface="Arial" panose="020B0604020202020204" pitchFamily="34" charset="0"/>
              <a:buChar char="•"/>
              <a:defRPr/>
            </a:pPr>
            <a:endParaRPr lang="es-ES" sz="11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dirty="0"/>
          </a:p>
          <a:p>
            <a:endParaRPr lang="es-ES" dirty="0"/>
          </a:p>
          <a:p>
            <a:pPr marL="185766" indent="-185766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2B257-0B4F-4924-9FEB-9F7EC0F58919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981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2B257-0B4F-4924-9FEB-9F7EC0F5891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72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B2002-BF70-4C90-B0AF-BC1CDBFA0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E840F6-B39A-4307-95D5-3D57C16AD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EC18CA-0245-4856-B990-8289DDDC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73B84D-359D-47E0-84CE-325BF368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9BA74-26DF-4E25-93F5-F1C64A6A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9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CAC45-82E0-419B-83D7-F8B5DB04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8855FD-DD38-409B-944B-81CB0155B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CA75F9-766A-4759-BBEF-4D4188000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553954-9410-4E65-8B7C-19F62429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68391D-56C4-4BEF-9ED5-DFA35D50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35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1445F3-C580-46CF-9D9C-4C2C75C7D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8FC8A0-26D4-45F3-8ADF-E8958BDE6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2825A-05D4-4F21-990C-6C097594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578FC8-AC95-4081-8718-DA0A6DC5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F2E512-46E6-40E9-AE6D-90E8FBAD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30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27DFB-52FC-4C7D-BBD9-0040F992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715BA-6691-4BB8-9391-180743528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0C3234-F66B-46B4-B942-55B7B8F3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7EBE49-ACDD-47B5-88DD-42B2C1F9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9E3800-973A-4CE5-B403-740D0194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70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A6C50-2740-4100-98C6-88A4770E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F6E7FD-B533-4618-A8DC-E409815F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D84A63-2610-40D5-AB7C-3B75A684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F4386A-CEFA-47F1-BAA1-A13B729A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64EEA8-8D6E-467C-A9BB-C7F48ED4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3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5BE80-4048-4087-841A-22F9F93D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3BD989-E153-4644-B2D6-282F1ADC7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01E57C-8CB2-4713-BF74-090A7FDE1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670D4B-5BF5-48B3-8C11-B7781ABA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8869EB-9A5D-4720-99DD-FB396438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BD0594-A30D-449F-A637-F85729E9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21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9C64A-96C3-438A-B88E-566D390A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B7FA4F-22C5-4E66-8836-2D86AD29A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B8FB31-0DA4-4A98-8B28-46BBF8601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7B0EA1-8CFD-4CCB-9A97-F4AD76FB1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14650-5B56-4783-A9EF-F536E2741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C374D19-1131-4E2A-A97A-99B12E45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46E9FA-8182-45A5-8B90-424A0FBE5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AD5B0A-535F-4D50-9DA6-CEFE451C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07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85FF5-1BA7-4F64-B3DC-EABB5EF3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48360C-42B6-4E0C-9AC1-575D2C9A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D71231-18BD-4497-B88E-048BAC4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1004BC-DB66-422D-923B-19AB2162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083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D052E1-85F0-45E2-BFD3-579B68B2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BA35A9-EEE6-4B54-813B-E0B712AE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6D0117-6DD4-4DE2-BE2B-1703BD10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43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4464C-D015-41A9-AE43-01619377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AEBF20-ED7B-4613-B71F-2F4D13AB4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257CB0-99D0-44F4-A4AC-96C9E8E24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997DF0-9443-498C-8E89-CCF3B541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8FCE3-3D6B-4FE9-A4C4-358EDE57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E29099-412A-42EC-A028-C4A6B654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36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71AB0-E0C7-45CF-B481-E1EF9883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F842CF-8B5E-471F-89DF-1E661D3FE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14B719-41A0-4741-9917-5E511797A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7EF8E-55C0-4EEF-901E-F0A107EA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BD619E-553C-4C7C-9119-4BBE1E12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F01020-7225-4C02-AA29-3150D7C62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38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140E04-7B08-4C17-BF64-89ADFC38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E67258-7126-462A-9ED4-187B719A3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0B3C9B-502E-4925-8039-1ED42F65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F08A-FF9B-4AC7-864F-74E3569639B5}" type="datetimeFigureOut">
              <a:rPr lang="es-ES" smtClean="0"/>
              <a:t>04/10/2020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826C5B-A99B-4DE9-9E72-CD5C3EF1C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52A3AF-3950-4F16-A5CA-5E682B03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DA8B2-4B20-4449-96F4-EFBF6B95F9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28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5A3137-86B2-491F-A1BB-9EC38230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191644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28E989F-5ADF-43BC-86BC-6C5312A9B066}"/>
              </a:ext>
            </a:extLst>
          </p:cNvPr>
          <p:cNvSpPr/>
          <p:nvPr/>
        </p:nvSpPr>
        <p:spPr>
          <a:xfrm rot="5400000">
            <a:off x="4652121" y="-580396"/>
            <a:ext cx="2866235" cy="12213524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48000">
                <a:schemeClr val="bg1">
                  <a:lumMod val="95000"/>
                  <a:alpha val="8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80D8A2-BC38-40A8-8561-BD2E19A72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1" y="5889395"/>
            <a:ext cx="2643447" cy="8225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D2840B-AFDC-4350-8858-ECC9342F73C9}"/>
              </a:ext>
            </a:extLst>
          </p:cNvPr>
          <p:cNvSpPr txBox="1"/>
          <p:nvPr/>
        </p:nvSpPr>
        <p:spPr>
          <a:xfrm>
            <a:off x="1783698" y="4211094"/>
            <a:ext cx="92023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Transporte escolar:</a:t>
            </a:r>
          </a:p>
          <a:p>
            <a:pPr algn="ctr"/>
            <a:r>
              <a:rPr lang="es-ES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¿viajan seguros nuestros hijos?</a:t>
            </a:r>
          </a:p>
          <a:p>
            <a:pPr algn="ctr"/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Accidentalidad, normativa y percepción social en la era COVID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CE9E1A-EA31-4683-BD06-EDA9876329F1}"/>
              </a:ext>
            </a:extLst>
          </p:cNvPr>
          <p:cNvSpPr/>
          <p:nvPr/>
        </p:nvSpPr>
        <p:spPr>
          <a:xfrm>
            <a:off x="4922777" y="6116024"/>
            <a:ext cx="3187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de octubre de 2020</a:t>
            </a:r>
          </a:p>
        </p:txBody>
      </p:sp>
      <p:pic>
        <p:nvPicPr>
          <p:cNvPr id="11" name="Picture 4" descr="Resultado de imagen de logo twitter pequeño">
            <a:extLst>
              <a:ext uri="{FF2B5EF4-FFF2-40B4-BE49-F238E27FC236}">
                <a16:creationId xmlns:a16="http://schemas.microsoft.com/office/drawing/2014/main" id="{921900AC-F909-4B2E-8FE1-1F3B939A9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54" b="83871" l="22835" r="77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15787" r="20532" b="14289"/>
          <a:stretch/>
        </p:blipFill>
        <p:spPr bwMode="auto">
          <a:xfrm>
            <a:off x="500929" y="348650"/>
            <a:ext cx="472787" cy="415586"/>
          </a:xfrm>
          <a:prstGeom prst="rect">
            <a:avLst/>
          </a:prstGeom>
          <a:noFill/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9D3A329-C01D-4EBD-87A8-52F289A90C4C}"/>
              </a:ext>
            </a:extLst>
          </p:cNvPr>
          <p:cNvSpPr/>
          <p:nvPr/>
        </p:nvSpPr>
        <p:spPr>
          <a:xfrm>
            <a:off x="973716" y="371777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#</a:t>
            </a:r>
            <a:r>
              <a:rPr lang="es-ES" b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TransporteEscolarSeguro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003D32-4FEA-46F2-91CD-062F8B944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6341" y="6145425"/>
            <a:ext cx="10287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4A663F25-8800-418C-B5DB-5BADBB1C3A10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B04E963-015A-4D70-BD18-A17CDF0FB8AE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58613EF6-8D1F-467B-BBA4-BB11D17566B5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3" name="Imagen 1">
              <a:extLst>
                <a:ext uri="{FF2B5EF4-FFF2-40B4-BE49-F238E27FC236}">
                  <a16:creationId xmlns:a16="http://schemas.microsoft.com/office/drawing/2014/main" id="{57E9C08E-B742-467F-B082-7D00B982D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ángulo 44">
            <a:extLst>
              <a:ext uri="{FF2B5EF4-FFF2-40B4-BE49-F238E27FC236}">
                <a16:creationId xmlns:a16="http://schemas.microsoft.com/office/drawing/2014/main" id="{0516BD06-A339-43FC-98F0-217986B94F97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0E459A-59A7-433C-909D-2FC893679140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B47ED9-F813-4033-80A7-BB13FA15EEBD}"/>
              </a:ext>
            </a:extLst>
          </p:cNvPr>
          <p:cNvSpPr txBox="1"/>
          <p:nvPr/>
        </p:nvSpPr>
        <p:spPr>
          <a:xfrm>
            <a:off x="605718" y="326630"/>
            <a:ext cx="8387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transporte escolar en España  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647FD76-2CF3-43E9-9C56-52A33B79E980}"/>
              </a:ext>
            </a:extLst>
          </p:cNvPr>
          <p:cNvSpPr/>
          <p:nvPr/>
        </p:nvSpPr>
        <p:spPr>
          <a:xfrm>
            <a:off x="1495682" y="5831850"/>
            <a:ext cx="97533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Fuentes: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Observatorio del Transporte de Viajeros por Carreteras del Ministerio de Fomento / CONFEBUS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42E91E4-3767-4EDE-B2E0-3703B66D86C5}"/>
              </a:ext>
            </a:extLst>
          </p:cNvPr>
          <p:cNvSpPr txBox="1"/>
          <p:nvPr/>
        </p:nvSpPr>
        <p:spPr>
          <a:xfrm>
            <a:off x="1629295" y="1404738"/>
            <a:ext cx="914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España cuenta con una de las </a:t>
            </a:r>
            <a:r>
              <a:rPr lang="es-ES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flotas más modernas y seguras de autobuses escolares </a:t>
            </a:r>
            <a:r>
              <a:rPr lang="es-ES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Europa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D94E72F-DB75-4597-8DC4-F1ACE064496A}"/>
              </a:ext>
            </a:extLst>
          </p:cNvPr>
          <p:cNvGrpSpPr/>
          <p:nvPr/>
        </p:nvGrpSpPr>
        <p:grpSpPr>
          <a:xfrm>
            <a:off x="7086525" y="-5168009"/>
            <a:ext cx="2234473" cy="1478823"/>
            <a:chOff x="1199431" y="4834154"/>
            <a:chExt cx="2137625" cy="1319877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C2B77BFD-2394-476B-864F-F3D63ACBB3C4}"/>
                </a:ext>
              </a:extLst>
            </p:cNvPr>
            <p:cNvSpPr/>
            <p:nvPr/>
          </p:nvSpPr>
          <p:spPr>
            <a:xfrm>
              <a:off x="1447060" y="4834154"/>
              <a:ext cx="1642369" cy="1319877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3942BF31-5B17-4FF3-BBFF-B110730AEF0E}"/>
                </a:ext>
              </a:extLst>
            </p:cNvPr>
            <p:cNvSpPr txBox="1"/>
            <p:nvPr/>
          </p:nvSpPr>
          <p:spPr>
            <a:xfrm>
              <a:off x="1199431" y="5151330"/>
              <a:ext cx="2137625" cy="265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17.500 vehículos</a:t>
              </a:r>
              <a:endParaRPr lang="es-E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52" name="Rectángulo 51">
            <a:extLst>
              <a:ext uri="{FF2B5EF4-FFF2-40B4-BE49-F238E27FC236}">
                <a16:creationId xmlns:a16="http://schemas.microsoft.com/office/drawing/2014/main" id="{5B52F836-0545-472A-9814-C59FAB9B91F9}"/>
              </a:ext>
            </a:extLst>
          </p:cNvPr>
          <p:cNvSpPr/>
          <p:nvPr/>
        </p:nvSpPr>
        <p:spPr>
          <a:xfrm>
            <a:off x="3975111" y="3600880"/>
            <a:ext cx="2145842" cy="94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815FEDA6-F37A-4F99-B20A-268CFD2C28F4}"/>
              </a:ext>
            </a:extLst>
          </p:cNvPr>
          <p:cNvSpPr/>
          <p:nvPr/>
        </p:nvSpPr>
        <p:spPr>
          <a:xfrm>
            <a:off x="3977780" y="3731082"/>
            <a:ext cx="2145842" cy="39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630.000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52346771-07F2-469B-8468-418BACB92E3A}"/>
              </a:ext>
            </a:extLst>
          </p:cNvPr>
          <p:cNvSpPr/>
          <p:nvPr/>
        </p:nvSpPr>
        <p:spPr>
          <a:xfrm>
            <a:off x="8613154" y="3597725"/>
            <a:ext cx="2145842" cy="945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33EAABC-D6F1-4239-A363-C6A6E1A912C5}"/>
              </a:ext>
            </a:extLst>
          </p:cNvPr>
          <p:cNvSpPr/>
          <p:nvPr/>
        </p:nvSpPr>
        <p:spPr>
          <a:xfrm>
            <a:off x="8625594" y="3710144"/>
            <a:ext cx="2145842" cy="39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20%</a:t>
            </a:r>
            <a:endParaRPr lang="es-ES" sz="1200" b="1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44030E2A-2A66-4C8A-86D6-E68619A43DBE}"/>
              </a:ext>
            </a:extLst>
          </p:cNvPr>
          <p:cNvSpPr/>
          <p:nvPr/>
        </p:nvSpPr>
        <p:spPr>
          <a:xfrm>
            <a:off x="1650073" y="3588193"/>
            <a:ext cx="2145842" cy="94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85E1E106-C70C-45B3-8E27-45810A17C0EA}"/>
              </a:ext>
            </a:extLst>
          </p:cNvPr>
          <p:cNvSpPr/>
          <p:nvPr/>
        </p:nvSpPr>
        <p:spPr>
          <a:xfrm>
            <a:off x="1642140" y="3730983"/>
            <a:ext cx="2145842" cy="39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17.500</a:t>
            </a:r>
          </a:p>
        </p:txBody>
      </p:sp>
      <p:pic>
        <p:nvPicPr>
          <p:cNvPr id="2050" name="Picture 2" descr="Neoplan SPACELINER, 2007, Lorca, España - autobús escolar de segunda mano -  Mascus España">
            <a:extLst>
              <a:ext uri="{FF2B5EF4-FFF2-40B4-BE49-F238E27FC236}">
                <a16:creationId xmlns:a16="http://schemas.microsoft.com/office/drawing/2014/main" id="{14D40350-ED23-4100-B459-F60AE3629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6231" r="8780" b="19161"/>
          <a:stretch/>
        </p:blipFill>
        <p:spPr bwMode="auto">
          <a:xfrm>
            <a:off x="1642140" y="2209356"/>
            <a:ext cx="2145842" cy="13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D1F9EE7C-7E74-4105-8A59-75DBC7858B6D}"/>
              </a:ext>
            </a:extLst>
          </p:cNvPr>
          <p:cNvSpPr/>
          <p:nvPr/>
        </p:nvSpPr>
        <p:spPr>
          <a:xfrm>
            <a:off x="6262936" y="3594763"/>
            <a:ext cx="2174562" cy="94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F6801D3-0AC1-4E37-ADE0-2BC436EE63B5}"/>
              </a:ext>
            </a:extLst>
          </p:cNvPr>
          <p:cNvSpPr/>
          <p:nvPr/>
        </p:nvSpPr>
        <p:spPr>
          <a:xfrm>
            <a:off x="6252874" y="3729805"/>
            <a:ext cx="2145842" cy="392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ITV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37353B-19A5-46EE-B00F-21858DFB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8771" y="2212411"/>
            <a:ext cx="2138408" cy="13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B1AE051-28F8-4F78-A20E-B8EFBA94A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637" r="1744" b="6205"/>
          <a:stretch/>
        </p:blipFill>
        <p:spPr bwMode="auto">
          <a:xfrm>
            <a:off x="6262936" y="2209356"/>
            <a:ext cx="2174562" cy="139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36B676-3B99-481A-BF1B-2105D050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3298" y="2218207"/>
            <a:ext cx="2145842" cy="13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C974D3F8-7FD7-4AAC-A94B-45D10FBA0933}"/>
              </a:ext>
            </a:extLst>
          </p:cNvPr>
          <p:cNvSpPr/>
          <p:nvPr/>
        </p:nvSpPr>
        <p:spPr>
          <a:xfrm>
            <a:off x="1620715" y="3992336"/>
            <a:ext cx="2145842" cy="27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vehículos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D8F10-946E-49D0-8121-6AF716FAC530}"/>
              </a:ext>
            </a:extLst>
          </p:cNvPr>
          <p:cNvSpPr/>
          <p:nvPr/>
        </p:nvSpPr>
        <p:spPr>
          <a:xfrm>
            <a:off x="3984315" y="3992336"/>
            <a:ext cx="2145842" cy="27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niños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EABC1D8-87EF-462F-A8D6-15707BAB60CD}"/>
              </a:ext>
            </a:extLst>
          </p:cNvPr>
          <p:cNvSpPr/>
          <p:nvPr/>
        </p:nvSpPr>
        <p:spPr>
          <a:xfrm>
            <a:off x="6262936" y="3993108"/>
            <a:ext cx="2145842" cy="27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Muy exigente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1F9D257-1C31-4DF7-8720-70AE78CFEC3E}"/>
              </a:ext>
            </a:extLst>
          </p:cNvPr>
          <p:cNvSpPr/>
          <p:nvPr/>
        </p:nvSpPr>
        <p:spPr>
          <a:xfrm>
            <a:off x="8607270" y="3996546"/>
            <a:ext cx="2145842" cy="27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Parque inspeccionado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B32885EA-E96C-434A-9DB8-3A03588F9FA0}"/>
              </a:ext>
            </a:extLst>
          </p:cNvPr>
          <p:cNvSpPr/>
          <p:nvPr/>
        </p:nvSpPr>
        <p:spPr>
          <a:xfrm>
            <a:off x="8607270" y="4319688"/>
            <a:ext cx="2145842" cy="14222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88195F8C-6906-49B6-A62E-8C31488C4B59}"/>
              </a:ext>
            </a:extLst>
          </p:cNvPr>
          <p:cNvSpPr/>
          <p:nvPr/>
        </p:nvSpPr>
        <p:spPr>
          <a:xfrm>
            <a:off x="8527968" y="4438570"/>
            <a:ext cx="2258710" cy="126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 40% acaba en denuncia, principalmente por no llevar la autorización especial y carecer del seguro de responsabilidad ilimitada. 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2A166AFC-1BA6-46C8-9749-A5FF4EF5D7F0}"/>
              </a:ext>
            </a:extLst>
          </p:cNvPr>
          <p:cNvSpPr/>
          <p:nvPr/>
        </p:nvSpPr>
        <p:spPr>
          <a:xfrm>
            <a:off x="1642140" y="4311166"/>
            <a:ext cx="2145842" cy="14222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878E3079-7AC6-4544-896D-4F72FF86670E}"/>
              </a:ext>
            </a:extLst>
          </p:cNvPr>
          <p:cNvSpPr/>
          <p:nvPr/>
        </p:nvSpPr>
        <p:spPr>
          <a:xfrm>
            <a:off x="1636751" y="4403144"/>
            <a:ext cx="2212154" cy="1861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Está considerada como una de las flotas más modernas y seguras de Europa, debido, en gran medida a los controles administrativos.</a:t>
            </a:r>
          </a:p>
          <a:p>
            <a:pPr marL="171450" lvl="0" indent="-1714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12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2B20FA97-318B-468C-A57B-70E97871E88E}"/>
              </a:ext>
            </a:extLst>
          </p:cNvPr>
          <p:cNvSpPr/>
          <p:nvPr/>
        </p:nvSpPr>
        <p:spPr>
          <a:xfrm>
            <a:off x="6262936" y="4327547"/>
            <a:ext cx="2174562" cy="14222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0E3EB517-A198-4A94-ACCE-08770871EE88}"/>
              </a:ext>
            </a:extLst>
          </p:cNvPr>
          <p:cNvSpPr/>
          <p:nvPr/>
        </p:nvSpPr>
        <p:spPr>
          <a:xfrm>
            <a:off x="6270579" y="4456526"/>
            <a:ext cx="2212154" cy="1363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Casi la mitad de autobuses suspende la ITV a la primera, pero solo el 16% lo hace a la segunda.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12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966003A7-04A7-4430-AA9B-C57EB8DFA74B}"/>
              </a:ext>
            </a:extLst>
          </p:cNvPr>
          <p:cNvSpPr/>
          <p:nvPr/>
        </p:nvSpPr>
        <p:spPr>
          <a:xfrm>
            <a:off x="3968552" y="4319235"/>
            <a:ext cx="2145842" cy="142226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4F7E50A-B86E-4B0B-9A17-E16E6C91B466}"/>
              </a:ext>
            </a:extLst>
          </p:cNvPr>
          <p:cNvSpPr/>
          <p:nvPr/>
        </p:nvSpPr>
        <p:spPr>
          <a:xfrm>
            <a:off x="3949843" y="4345782"/>
            <a:ext cx="2212154" cy="20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Utilizan el transporte escolar en España a diario. Cada año, los autobuses escolares realizan unos 247 millones de trayectos con niños.</a:t>
            </a:r>
          </a:p>
          <a:p>
            <a:pPr marL="171450" lvl="0" indent="-1714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12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Marcador de número de diapositiva 6">
            <a:extLst>
              <a:ext uri="{FF2B5EF4-FFF2-40B4-BE49-F238E27FC236}">
                <a16:creationId xmlns:a16="http://schemas.microsoft.com/office/drawing/2014/main" id="{E2413D3B-E039-4D94-A5B6-544E96CF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24379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2" grpId="0" animBg="1"/>
      <p:bldP spid="53" grpId="0"/>
      <p:bldP spid="62" grpId="0" animBg="1"/>
      <p:bldP spid="63" grpId="0"/>
      <p:bldP spid="46" grpId="0" animBg="1"/>
      <p:bldP spid="47" grpId="0"/>
      <p:bldP spid="57" grpId="0" animBg="1"/>
      <p:bldP spid="58" grpId="0"/>
      <p:bldP spid="18" grpId="0"/>
      <p:bldP spid="19" grpId="0"/>
      <p:bldP spid="20" grpId="0"/>
      <p:bldP spid="21" grpId="0"/>
      <p:bldP spid="64" grpId="0" animBg="1"/>
      <p:bldP spid="65" grpId="0"/>
      <p:bldP spid="48" grpId="0" animBg="1"/>
      <p:bldP spid="49" grpId="0"/>
      <p:bldP spid="59" grpId="0" animBg="1"/>
      <p:bldP spid="60" grpId="0"/>
      <p:bldP spid="54" grpId="0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ángulo 42">
            <a:extLst>
              <a:ext uri="{FF2B5EF4-FFF2-40B4-BE49-F238E27FC236}">
                <a16:creationId xmlns:a16="http://schemas.microsoft.com/office/drawing/2014/main" id="{ACDE25D4-4AC4-4602-8321-2696EDEC057B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B650BB2-3EA4-4F19-A24B-FA4828743DFF}"/>
              </a:ext>
            </a:extLst>
          </p:cNvPr>
          <p:cNvGrpSpPr/>
          <p:nvPr/>
        </p:nvGrpSpPr>
        <p:grpSpPr>
          <a:xfrm>
            <a:off x="505961" y="1700405"/>
            <a:ext cx="9963186" cy="3855664"/>
            <a:chOff x="505961" y="1700405"/>
            <a:chExt cx="9963186" cy="3855664"/>
          </a:xfrm>
        </p:grpSpPr>
        <p:pic>
          <p:nvPicPr>
            <p:cNvPr id="48" name="Picture 8">
              <a:extLst>
                <a:ext uri="{FF2B5EF4-FFF2-40B4-BE49-F238E27FC236}">
                  <a16:creationId xmlns:a16="http://schemas.microsoft.com/office/drawing/2014/main" id="{9528F705-76C1-4A2A-9591-093A58AB4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5" r="3828" b="54644"/>
            <a:stretch/>
          </p:blipFill>
          <p:spPr bwMode="auto">
            <a:xfrm>
              <a:off x="2785899" y="2979454"/>
              <a:ext cx="6112579" cy="1852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La señal indicadora de que su vehículo realiza transporte escolar, ¿puede  tener el pictograma (silueta interior) luminoso? :: Sí. :: Autoescuela  Online">
              <a:extLst>
                <a:ext uri="{FF2B5EF4-FFF2-40B4-BE49-F238E27FC236}">
                  <a16:creationId xmlns:a16="http://schemas.microsoft.com/office/drawing/2014/main" id="{7E0D7195-78BC-4B35-8A9D-3A3FD7D61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6" t="20647" r="33040" b="23305"/>
            <a:stretch/>
          </p:blipFill>
          <p:spPr bwMode="auto">
            <a:xfrm>
              <a:off x="2306232" y="4478772"/>
              <a:ext cx="337180" cy="42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E22BB9C5-D0D5-4598-AAEA-2A628CD43BF4}"/>
                </a:ext>
              </a:extLst>
            </p:cNvPr>
            <p:cNvSpPr txBox="1"/>
            <p:nvPr/>
          </p:nvSpPr>
          <p:spPr>
            <a:xfrm>
              <a:off x="505961" y="4407191"/>
              <a:ext cx="18766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Debe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señalar</a:t>
              </a:r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que es transporte escolar y tener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autorización</a:t>
              </a:r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especial</a:t>
              </a:r>
            </a:p>
          </p:txBody>
        </p:sp>
        <p:cxnSp>
          <p:nvCxnSpPr>
            <p:cNvPr id="85" name="Conector recto de flecha 84">
              <a:extLst>
                <a:ext uri="{FF2B5EF4-FFF2-40B4-BE49-F238E27FC236}">
                  <a16:creationId xmlns:a16="http://schemas.microsoft.com/office/drawing/2014/main" id="{85C44C7A-4FCE-43CD-A937-F3AF22CDBF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9577" y="3727323"/>
              <a:ext cx="991019" cy="699513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50ADCC43-037F-4BC3-8FB3-95AB6A61BF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8681" y="2243899"/>
              <a:ext cx="1132868" cy="1252398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0FB1BACD-C4ED-4198-8FF8-8C50A4C62121}"/>
                </a:ext>
              </a:extLst>
            </p:cNvPr>
            <p:cNvSpPr txBox="1"/>
            <p:nvPr/>
          </p:nvSpPr>
          <p:spPr>
            <a:xfrm>
              <a:off x="6911549" y="1851895"/>
              <a:ext cx="1986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Cinturón de seguridad </a:t>
              </a:r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obligatorio desde 2007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2219F702-E021-4EF7-AFFA-F41539E4F9D9}"/>
                </a:ext>
              </a:extLst>
            </p:cNvPr>
            <p:cNvSpPr txBox="1"/>
            <p:nvPr/>
          </p:nvSpPr>
          <p:spPr>
            <a:xfrm>
              <a:off x="3981120" y="5002071"/>
              <a:ext cx="32181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</a:lstStyle>
            <a:p>
              <a:r>
                <a:rPr lang="es-ES" sz="1000" dirty="0">
                  <a:solidFill>
                    <a:srgbClr val="595959"/>
                  </a:solidFill>
                </a:rPr>
                <a:t>Los vehículos deben tener </a:t>
              </a:r>
              <a:r>
                <a:rPr lang="es-ES" sz="1000" b="1" dirty="0">
                  <a:solidFill>
                    <a:srgbClr val="595959"/>
                  </a:solidFill>
                </a:rPr>
                <a:t>tacógrafo</a:t>
              </a:r>
              <a:r>
                <a:rPr lang="es-ES" sz="1000" dirty="0">
                  <a:solidFill>
                    <a:srgbClr val="595959"/>
                  </a:solidFill>
                </a:rPr>
                <a:t>, </a:t>
              </a:r>
              <a:r>
                <a:rPr lang="es-ES" sz="1000" b="1" dirty="0">
                  <a:solidFill>
                    <a:srgbClr val="595959"/>
                  </a:solidFill>
                </a:rPr>
                <a:t>limitador de velocidad </a:t>
              </a:r>
              <a:r>
                <a:rPr lang="es-ES" sz="1000" dirty="0">
                  <a:solidFill>
                    <a:srgbClr val="595959"/>
                  </a:solidFill>
                </a:rPr>
                <a:t>y </a:t>
              </a:r>
              <a:r>
                <a:rPr lang="es-ES" sz="1000" b="1" dirty="0">
                  <a:solidFill>
                    <a:srgbClr val="595959"/>
                  </a:solidFill>
                </a:rPr>
                <a:t>ABS.</a:t>
              </a:r>
              <a:r>
                <a:rPr lang="es-ES" sz="1000" dirty="0">
                  <a:solidFill>
                    <a:srgbClr val="595959"/>
                  </a:solidFill>
                </a:rPr>
                <a:t> Los viajes no pueden exceder de </a:t>
              </a:r>
              <a:r>
                <a:rPr lang="es-ES" sz="1000" b="1" dirty="0">
                  <a:solidFill>
                    <a:srgbClr val="595959"/>
                  </a:solidFill>
                </a:rPr>
                <a:t>1 hora</a:t>
              </a:r>
              <a:endParaRPr lang="en-US" sz="1000" dirty="0">
                <a:solidFill>
                  <a:srgbClr val="595959"/>
                </a:solidFill>
              </a:endParaRPr>
            </a:p>
          </p:txBody>
        </p:sp>
        <p:cxnSp>
          <p:nvCxnSpPr>
            <p:cNvPr id="61" name="Conector recto de flecha 60">
              <a:extLst>
                <a:ext uri="{FF2B5EF4-FFF2-40B4-BE49-F238E27FC236}">
                  <a16:creationId xmlns:a16="http://schemas.microsoft.com/office/drawing/2014/main" id="{E54FD2AB-3E1F-4EEE-9462-3AD6F8CC5661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H="1" flipV="1">
              <a:off x="4305817" y="4409977"/>
              <a:ext cx="1284378" cy="592094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8FFE58CA-44C6-430E-B6D1-A630538732FF}"/>
                </a:ext>
              </a:extLst>
            </p:cNvPr>
            <p:cNvCxnSpPr>
              <a:cxnSpLocks/>
            </p:cNvCxnSpPr>
            <p:nvPr/>
          </p:nvCxnSpPr>
          <p:spPr>
            <a:xfrm>
              <a:off x="2751264" y="2260540"/>
              <a:ext cx="737421" cy="1391055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2F8AE03E-0ABF-41C0-937D-A129C855515A}"/>
                </a:ext>
              </a:extLst>
            </p:cNvPr>
            <p:cNvSpPr/>
            <p:nvPr/>
          </p:nvSpPr>
          <p:spPr>
            <a:xfrm>
              <a:off x="624310" y="1700405"/>
              <a:ext cx="28040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Las puertas deben tener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barras</a:t>
              </a:r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de apoyo y los bordes de la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escalera</a:t>
              </a:r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deben ser de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colores vivos</a:t>
              </a:r>
              <a:endParaRPr lang="es-ES" sz="1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DB1474B8-6278-424C-A014-710014F65E02}"/>
                </a:ext>
              </a:extLst>
            </p:cNvPr>
            <p:cNvSpPr/>
            <p:nvPr/>
          </p:nvSpPr>
          <p:spPr>
            <a:xfrm>
              <a:off x="7140338" y="2606057"/>
              <a:ext cx="33288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Suelo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antideslizante</a:t>
              </a:r>
            </a:p>
          </p:txBody>
        </p:sp>
        <p:cxnSp>
          <p:nvCxnSpPr>
            <p:cNvPr id="66" name="Conector recto de flecha 65">
              <a:extLst>
                <a:ext uri="{FF2B5EF4-FFF2-40B4-BE49-F238E27FC236}">
                  <a16:creationId xmlns:a16="http://schemas.microsoft.com/office/drawing/2014/main" id="{3DB09837-9F79-4F3C-B909-1E80DA246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8143" y="2866028"/>
              <a:ext cx="670405" cy="1175600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777DD499-7F88-40FD-985C-7BC10E19EA57}"/>
                </a:ext>
              </a:extLst>
            </p:cNvPr>
            <p:cNvSpPr/>
            <p:nvPr/>
          </p:nvSpPr>
          <p:spPr>
            <a:xfrm>
              <a:off x="4322847" y="1809861"/>
              <a:ext cx="2583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Plazas para personas con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discapacidad</a:t>
              </a:r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en-US" sz="1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70" name="Conector recto de flecha 69">
              <a:extLst>
                <a:ext uri="{FF2B5EF4-FFF2-40B4-BE49-F238E27FC236}">
                  <a16:creationId xmlns:a16="http://schemas.microsoft.com/office/drawing/2014/main" id="{0108613C-F580-4AD6-97DE-5484CBD18FB7}"/>
                </a:ext>
              </a:extLst>
            </p:cNvPr>
            <p:cNvCxnSpPr>
              <a:cxnSpLocks/>
            </p:cNvCxnSpPr>
            <p:nvPr/>
          </p:nvCxnSpPr>
          <p:spPr>
            <a:xfrm>
              <a:off x="4586180" y="2267225"/>
              <a:ext cx="1249995" cy="1460098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0FED2CE9-48C0-4503-A4CC-25EEE22E06E3}"/>
                </a:ext>
              </a:extLst>
            </p:cNvPr>
            <p:cNvSpPr/>
            <p:nvPr/>
          </p:nvSpPr>
          <p:spPr>
            <a:xfrm>
              <a:off x="613223" y="3029299"/>
              <a:ext cx="20290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Seguro de </a:t>
              </a:r>
              <a:r>
                <a:rPr lang="es-ES" sz="1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responsabilidad ilimitada</a:t>
              </a:r>
              <a:endParaRPr lang="en-US" sz="1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81" name="Conector recto de flecha 80">
              <a:extLst>
                <a:ext uri="{FF2B5EF4-FFF2-40B4-BE49-F238E27FC236}">
                  <a16:creationId xmlns:a16="http://schemas.microsoft.com/office/drawing/2014/main" id="{F410EF32-A96E-476E-B154-191BDE6A19BA}"/>
                </a:ext>
              </a:extLst>
            </p:cNvPr>
            <p:cNvCxnSpPr>
              <a:cxnSpLocks/>
            </p:cNvCxnSpPr>
            <p:nvPr/>
          </p:nvCxnSpPr>
          <p:spPr>
            <a:xfrm>
              <a:off x="2580748" y="3235365"/>
              <a:ext cx="581143" cy="237874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4C832C72-CA62-41A0-BB47-DBF9B716C97E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D18049B6-C4E4-4183-A72D-ACDC0DC0BEA2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1" name="Imagen 1">
              <a:extLst>
                <a:ext uri="{FF2B5EF4-FFF2-40B4-BE49-F238E27FC236}">
                  <a16:creationId xmlns:a16="http://schemas.microsoft.com/office/drawing/2014/main" id="{C73517BE-59AE-4570-8035-F3F6EC0AF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6EF9B6E6-F544-45EA-B4D3-63D8467095C2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0A3E40-E4F8-4CD9-BF04-48CBF4281971}"/>
              </a:ext>
            </a:extLst>
          </p:cNvPr>
          <p:cNvSpPr txBox="1"/>
          <p:nvPr/>
        </p:nvSpPr>
        <p:spPr>
          <a:xfrm>
            <a:off x="605718" y="326630"/>
            <a:ext cx="6118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4.2.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Normativa: el vehículo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AEBEBA-90AE-40F3-BEFF-5E322214BC66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BBFD995A-8285-41A4-9312-43CF1D212F39}"/>
              </a:ext>
            </a:extLst>
          </p:cNvPr>
          <p:cNvSpPr/>
          <p:nvPr/>
        </p:nvSpPr>
        <p:spPr>
          <a:xfrm>
            <a:off x="256373" y="5777051"/>
            <a:ext cx="97533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Fuentes: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Observatorio del Transporte de Viajeros por Carreteras del Ministerio de Fomento / CONFEBUS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5C1BC3C9-092E-4699-848C-7591CC4DEF6B}"/>
              </a:ext>
            </a:extLst>
          </p:cNvPr>
          <p:cNvGrpSpPr/>
          <p:nvPr/>
        </p:nvGrpSpPr>
        <p:grpSpPr>
          <a:xfrm>
            <a:off x="9188244" y="2011941"/>
            <a:ext cx="2194265" cy="1699495"/>
            <a:chOff x="3304656" y="1288228"/>
            <a:chExt cx="2194265" cy="1870720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76DBCA47-0BDF-4A3F-A146-9A91A92BDE30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8803C6AC-51B7-4361-9DF0-F91A87222700}"/>
                </a:ext>
              </a:extLst>
            </p:cNvPr>
            <p:cNvSpPr/>
            <p:nvPr/>
          </p:nvSpPr>
          <p:spPr>
            <a:xfrm>
              <a:off x="3578950" y="1577509"/>
              <a:ext cx="1659430" cy="542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16 años</a:t>
              </a:r>
              <a:endParaRPr lang="es-ES" sz="2600" dirty="0">
                <a:solidFill>
                  <a:srgbClr val="C00000"/>
                </a:solidFill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12A83ADB-790C-4D7F-8A28-666A9472DAAD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304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Antigüedad máxima</a:t>
              </a:r>
            </a:p>
          </p:txBody>
        </p:sp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EB26C320-A3F4-4C31-894E-04FB1A6CC7D9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A1A8121D-EED0-4AF0-AD7D-AD03DBEAC93B}"/>
              </a:ext>
            </a:extLst>
          </p:cNvPr>
          <p:cNvGrpSpPr/>
          <p:nvPr/>
        </p:nvGrpSpPr>
        <p:grpSpPr>
          <a:xfrm>
            <a:off x="9188498" y="3886659"/>
            <a:ext cx="2194265" cy="1699495"/>
            <a:chOff x="3304656" y="1288228"/>
            <a:chExt cx="2194265" cy="1870720"/>
          </a:xfrm>
        </p:grpSpPr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B2B33F42-9496-4115-ADC0-499EDEC68C83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4BBE34CC-FCFD-44C2-93FB-2EA028BA4B51}"/>
                </a:ext>
              </a:extLst>
            </p:cNvPr>
            <p:cNvSpPr/>
            <p:nvPr/>
          </p:nvSpPr>
          <p:spPr>
            <a:xfrm>
              <a:off x="3409834" y="1577509"/>
              <a:ext cx="1997663" cy="542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ITV anual</a:t>
              </a:r>
              <a:endParaRPr lang="es-ES" sz="2600" dirty="0">
                <a:solidFill>
                  <a:srgbClr val="C00000"/>
                </a:solidFill>
              </a:endParaRP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8145024A-919B-4015-BD6D-7C484CD4ACD3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711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Si tiene menos de 5 años; si tiene más, cada 6 meses</a:t>
              </a:r>
            </a:p>
          </p:txBody>
        </p: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2DFF2FD4-3B03-45BB-B359-54C65D261676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Marcador de número de diapositiva 6">
            <a:extLst>
              <a:ext uri="{FF2B5EF4-FFF2-40B4-BE49-F238E27FC236}">
                <a16:creationId xmlns:a16="http://schemas.microsoft.com/office/drawing/2014/main" id="{BADDBC62-78BA-4951-B70C-8F0E2241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8387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9CFE2AE1-344F-4EE4-AC43-9160A86AD299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7D04FCDE-6AE1-47F5-971E-8C911D989B5E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CFA6F005-B634-4801-AF88-F22AD4736AF3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1">
              <a:extLst>
                <a:ext uri="{FF2B5EF4-FFF2-40B4-BE49-F238E27FC236}">
                  <a16:creationId xmlns:a16="http://schemas.microsoft.com/office/drawing/2014/main" id="{0A8CBA12-8AD2-480F-B5DE-54AD3E1E8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2E5085E-99E8-493D-91F1-E87339E089A8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548ADE-28F8-453A-8CF4-8D143D5D4E8A}"/>
              </a:ext>
            </a:extLst>
          </p:cNvPr>
          <p:cNvSpPr txBox="1"/>
          <p:nvPr/>
        </p:nvSpPr>
        <p:spPr>
          <a:xfrm>
            <a:off x="605717" y="326630"/>
            <a:ext cx="7580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4.2.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Normativa: el conductor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CC5133-2927-4308-8948-21FDFAA0E08B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8AA0014-A25A-462C-958A-C55FB6DAC18D}"/>
              </a:ext>
            </a:extLst>
          </p:cNvPr>
          <p:cNvSpPr/>
          <p:nvPr/>
        </p:nvSpPr>
        <p:spPr>
          <a:xfrm>
            <a:off x="310328" y="5800245"/>
            <a:ext cx="97533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Fuentes: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 443/2001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5FCB543-07A0-442F-898D-2412D1238129}"/>
              </a:ext>
            </a:extLst>
          </p:cNvPr>
          <p:cNvSpPr txBox="1"/>
          <p:nvPr/>
        </p:nvSpPr>
        <p:spPr>
          <a:xfrm>
            <a:off x="250283" y="1639550"/>
            <a:ext cx="1194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Requisito para los </a:t>
            </a:r>
            <a:r>
              <a:rPr lang="es-E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conductores</a:t>
            </a:r>
            <a:r>
              <a:rPr lang="es-ES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AC1BE8E-43A2-41C2-B8B8-7A2DC4A7DFD2}"/>
              </a:ext>
            </a:extLst>
          </p:cNvPr>
          <p:cNvGrpSpPr/>
          <p:nvPr/>
        </p:nvGrpSpPr>
        <p:grpSpPr>
          <a:xfrm>
            <a:off x="608902" y="2386580"/>
            <a:ext cx="6313475" cy="961189"/>
            <a:chOff x="608902" y="2386580"/>
            <a:chExt cx="6313475" cy="961189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D4047EBE-36EF-4D0D-9C34-0BBFEB1F99B3}"/>
                </a:ext>
              </a:extLst>
            </p:cNvPr>
            <p:cNvSpPr/>
            <p:nvPr/>
          </p:nvSpPr>
          <p:spPr>
            <a:xfrm>
              <a:off x="612882" y="2386849"/>
              <a:ext cx="4927310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73AC004-C542-41FA-9CC8-3EA2DC9DAA59}"/>
                </a:ext>
              </a:extLst>
            </p:cNvPr>
            <p:cNvGrpSpPr/>
            <p:nvPr/>
          </p:nvGrpSpPr>
          <p:grpSpPr>
            <a:xfrm>
              <a:off x="608902" y="2386580"/>
              <a:ext cx="6313475" cy="960920"/>
              <a:chOff x="608902" y="2386580"/>
              <a:chExt cx="6313475" cy="960920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20604FF0-1071-4198-96CF-821FE8461DAE}"/>
                  </a:ext>
                </a:extLst>
              </p:cNvPr>
              <p:cNvSpPr/>
              <p:nvPr/>
            </p:nvSpPr>
            <p:spPr>
              <a:xfrm>
                <a:off x="608902" y="2386580"/>
                <a:ext cx="1135137" cy="960920"/>
              </a:xfrm>
              <a:prstGeom prst="rect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CFF602C8-6C83-4373-8072-05F529480BA2}"/>
                  </a:ext>
                </a:extLst>
              </p:cNvPr>
              <p:cNvSpPr txBox="1"/>
              <p:nvPr/>
            </p:nvSpPr>
            <p:spPr>
              <a:xfrm>
                <a:off x="1995067" y="2694457"/>
                <a:ext cx="49273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Mínimo 24 años. </a:t>
                </a:r>
                <a:endPara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id="{6A7FE087-DCCA-484B-8FE4-D09F53327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13725" y="2518133"/>
                <a:ext cx="697813" cy="697813"/>
              </a:xfrm>
              <a:prstGeom prst="rect">
                <a:avLst/>
              </a:prstGeom>
            </p:spPr>
          </p:pic>
        </p:grp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0291B00-C728-46BC-97F5-1F9DE6A8D111}"/>
              </a:ext>
            </a:extLst>
          </p:cNvPr>
          <p:cNvGrpSpPr/>
          <p:nvPr/>
        </p:nvGrpSpPr>
        <p:grpSpPr>
          <a:xfrm>
            <a:off x="601737" y="3461329"/>
            <a:ext cx="5467937" cy="1056405"/>
            <a:chOff x="601737" y="3461329"/>
            <a:chExt cx="5467937" cy="1056405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667498E2-0BE8-4AE7-A732-8F0C1180DAFF}"/>
                </a:ext>
              </a:extLst>
            </p:cNvPr>
            <p:cNvSpPr/>
            <p:nvPr/>
          </p:nvSpPr>
          <p:spPr>
            <a:xfrm>
              <a:off x="605717" y="3461598"/>
              <a:ext cx="4927310" cy="105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66E2ACD-2C5D-4AF3-B1D3-78A478ABC391}"/>
                </a:ext>
              </a:extLst>
            </p:cNvPr>
            <p:cNvGrpSpPr/>
            <p:nvPr/>
          </p:nvGrpSpPr>
          <p:grpSpPr>
            <a:xfrm>
              <a:off x="601737" y="3461329"/>
              <a:ext cx="5467937" cy="1056136"/>
              <a:chOff x="601737" y="3461329"/>
              <a:chExt cx="5467937" cy="1056136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A1450A8E-23FC-4C45-800C-C7BC590DDACE}"/>
                  </a:ext>
                </a:extLst>
              </p:cNvPr>
              <p:cNvSpPr/>
              <p:nvPr/>
            </p:nvSpPr>
            <p:spPr>
              <a:xfrm>
                <a:off x="601737" y="3461329"/>
                <a:ext cx="1135137" cy="1056136"/>
              </a:xfrm>
              <a:prstGeom prst="rect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3B09B651-53F1-485E-A064-8D54B62E72D7}"/>
                  </a:ext>
                </a:extLst>
              </p:cNvPr>
              <p:cNvSpPr txBox="1"/>
              <p:nvPr/>
            </p:nvSpPr>
            <p:spPr>
              <a:xfrm>
                <a:off x="1995067" y="3673110"/>
                <a:ext cx="40746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Carné </a:t>
                </a:r>
                <a:r>
                  <a:rPr lang="es-ES" sz="16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de conducir </a:t>
                </a:r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 y permiso especial </a:t>
                </a:r>
                <a:r>
                  <a:rPr lang="es-ES" sz="16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para rutas escolares.</a:t>
                </a:r>
              </a:p>
            </p:txBody>
          </p: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01B14C6F-F996-43A0-A80A-4724081C3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04280" y="3672518"/>
                <a:ext cx="944379" cy="614230"/>
              </a:xfrm>
              <a:prstGeom prst="rect">
                <a:avLst/>
              </a:prstGeom>
            </p:spPr>
          </p:pic>
        </p:grp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7608FE4-5DE5-440C-B03A-7BA597665A09}"/>
              </a:ext>
            </a:extLst>
          </p:cNvPr>
          <p:cNvGrpSpPr/>
          <p:nvPr/>
        </p:nvGrpSpPr>
        <p:grpSpPr>
          <a:xfrm>
            <a:off x="608902" y="4634278"/>
            <a:ext cx="6263290" cy="1001443"/>
            <a:chOff x="608902" y="4634278"/>
            <a:chExt cx="6263290" cy="1001443"/>
          </a:xfrm>
        </p:grpSpPr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D727B5B5-4AC4-4E24-B614-1435712EEC84}"/>
                </a:ext>
              </a:extLst>
            </p:cNvPr>
            <p:cNvSpPr/>
            <p:nvPr/>
          </p:nvSpPr>
          <p:spPr>
            <a:xfrm>
              <a:off x="612882" y="4634547"/>
              <a:ext cx="4927310" cy="1001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EE3E3DD-D7EB-40E4-9BD4-B5E7329A1D0F}"/>
                </a:ext>
              </a:extLst>
            </p:cNvPr>
            <p:cNvSpPr/>
            <p:nvPr/>
          </p:nvSpPr>
          <p:spPr>
            <a:xfrm>
              <a:off x="608902" y="4634278"/>
              <a:ext cx="1135137" cy="1001174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B97B4A86-BE73-4A3B-88CA-C0BA2C7F42AE}"/>
                </a:ext>
              </a:extLst>
            </p:cNvPr>
            <p:cNvSpPr txBox="1"/>
            <p:nvPr/>
          </p:nvSpPr>
          <p:spPr>
            <a:xfrm>
              <a:off x="1944882" y="4941641"/>
              <a:ext cx="4927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CAP: </a:t>
              </a:r>
              <a:r>
                <a: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formación continua.</a:t>
              </a:r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0E2A5C2E-9B36-4B23-9981-D8488617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6656" y="4775512"/>
              <a:ext cx="701695" cy="706053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24F3DCA-231B-427F-986E-E8CE0CD72AF5}"/>
              </a:ext>
            </a:extLst>
          </p:cNvPr>
          <p:cNvGrpSpPr/>
          <p:nvPr/>
        </p:nvGrpSpPr>
        <p:grpSpPr>
          <a:xfrm>
            <a:off x="5681113" y="2388719"/>
            <a:ext cx="5946035" cy="968162"/>
            <a:chOff x="5681113" y="2388719"/>
            <a:chExt cx="5946035" cy="968162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8EA58CC0-ADA1-41BC-85E3-DC502B9F9D65}"/>
                </a:ext>
              </a:extLst>
            </p:cNvPr>
            <p:cNvSpPr/>
            <p:nvPr/>
          </p:nvSpPr>
          <p:spPr>
            <a:xfrm>
              <a:off x="5683944" y="2395961"/>
              <a:ext cx="5943203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843F3F6E-ECE8-46A2-BD2B-76DE5E7CCBF2}"/>
                </a:ext>
              </a:extLst>
            </p:cNvPr>
            <p:cNvSpPr/>
            <p:nvPr/>
          </p:nvSpPr>
          <p:spPr>
            <a:xfrm>
              <a:off x="5681113" y="2388719"/>
              <a:ext cx="1135137" cy="960920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238BE8B-6F16-4E31-8B80-31BE05861E22}"/>
                </a:ext>
              </a:extLst>
            </p:cNvPr>
            <p:cNvSpPr txBox="1"/>
            <p:nvPr/>
          </p:nvSpPr>
          <p:spPr>
            <a:xfrm>
              <a:off x="7044236" y="2432257"/>
              <a:ext cx="45829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Tasa de alcohol: </a:t>
              </a:r>
              <a:r>
                <a: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0,15 mg de alcohol por litro de aire espirado (Vs 0,25 de los conductores generales).</a:t>
              </a:r>
            </a:p>
          </p:txBody>
        </p:sp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E27B9327-C7D2-4429-864F-CEBC0D04E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32906" y="2428860"/>
              <a:ext cx="789407" cy="823630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B982CF-94D5-416C-9BFB-AB4C12D71740}"/>
              </a:ext>
            </a:extLst>
          </p:cNvPr>
          <p:cNvGrpSpPr/>
          <p:nvPr/>
        </p:nvGrpSpPr>
        <p:grpSpPr>
          <a:xfrm>
            <a:off x="5673948" y="3459181"/>
            <a:ext cx="5990485" cy="1060423"/>
            <a:chOff x="5673948" y="3459181"/>
            <a:chExt cx="5990485" cy="1060423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9B61A937-B8B8-4677-8214-F57514899DC4}"/>
                </a:ext>
              </a:extLst>
            </p:cNvPr>
            <p:cNvSpPr/>
            <p:nvPr/>
          </p:nvSpPr>
          <p:spPr>
            <a:xfrm>
              <a:off x="5683943" y="3459181"/>
              <a:ext cx="5943204" cy="105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21D85BD5-033A-4CC5-AFCF-DA29392A2BA3}"/>
                </a:ext>
              </a:extLst>
            </p:cNvPr>
            <p:cNvSpPr/>
            <p:nvPr/>
          </p:nvSpPr>
          <p:spPr>
            <a:xfrm>
              <a:off x="5673948" y="3463468"/>
              <a:ext cx="1135137" cy="105613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B79C43AD-9C2A-4B47-A94B-A3C2923DCC2F}"/>
                </a:ext>
              </a:extLst>
            </p:cNvPr>
            <p:cNvSpPr txBox="1"/>
            <p:nvPr/>
          </p:nvSpPr>
          <p:spPr>
            <a:xfrm>
              <a:off x="7066232" y="3658972"/>
              <a:ext cx="4598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Sin antecedentes penales en </a:t>
              </a:r>
              <a:r>
                <a:rPr lang="es-ES" sz="16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seguridad vial </a:t>
              </a:r>
              <a:r>
                <a: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ni </a:t>
              </a:r>
              <a:r>
                <a:rPr lang="es-ES" sz="16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retirada</a:t>
              </a:r>
              <a:r>
                <a: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del carné de conducir. </a:t>
              </a:r>
            </a:p>
          </p:txBody>
        </p:sp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ACA5C948-B96E-4429-AB13-6CC876D2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05609" y="3693711"/>
              <a:ext cx="886144" cy="584775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F42DF22-7EE3-4A0F-A3CC-23181B4F7A83}"/>
              </a:ext>
            </a:extLst>
          </p:cNvPr>
          <p:cNvGrpSpPr/>
          <p:nvPr/>
        </p:nvGrpSpPr>
        <p:grpSpPr>
          <a:xfrm>
            <a:off x="5681113" y="4628104"/>
            <a:ext cx="5931521" cy="1008248"/>
            <a:chOff x="5681113" y="4628104"/>
            <a:chExt cx="5931521" cy="1008248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555C8E89-6DD5-43C2-ADC0-1341EDCD9A34}"/>
                </a:ext>
              </a:extLst>
            </p:cNvPr>
            <p:cNvSpPr/>
            <p:nvPr/>
          </p:nvSpPr>
          <p:spPr>
            <a:xfrm>
              <a:off x="5691491" y="4632363"/>
              <a:ext cx="5921143" cy="1003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A79B52D-A346-4643-B115-0B05EA9B7B2F}"/>
                </a:ext>
              </a:extLst>
            </p:cNvPr>
            <p:cNvSpPr/>
            <p:nvPr/>
          </p:nvSpPr>
          <p:spPr>
            <a:xfrm>
              <a:off x="5681113" y="4628104"/>
              <a:ext cx="1135137" cy="1001174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993ED51D-9008-4BA5-A8D3-4B7806C96E7F}"/>
                </a:ext>
              </a:extLst>
            </p:cNvPr>
            <p:cNvSpPr txBox="1"/>
            <p:nvPr/>
          </p:nvSpPr>
          <p:spPr>
            <a:xfrm>
              <a:off x="7066232" y="4803330"/>
              <a:ext cx="4281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Certificado</a:t>
              </a:r>
              <a:r>
                <a:rPr lang="es-ES" sz="16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de no haber cometido delitos de naturaleza sexual.</a:t>
              </a:r>
            </a:p>
          </p:txBody>
        </p:sp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E8078B5C-7B61-40A1-BB1B-75A7007AD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970680" y="4723571"/>
              <a:ext cx="561069" cy="823125"/>
            </a:xfrm>
            <a:prstGeom prst="rect">
              <a:avLst/>
            </a:prstGeom>
          </p:spPr>
        </p:pic>
      </p:grpSp>
      <p:sp>
        <p:nvSpPr>
          <p:cNvPr id="49" name="Marcador de número de diapositiva 6">
            <a:extLst>
              <a:ext uri="{FF2B5EF4-FFF2-40B4-BE49-F238E27FC236}">
                <a16:creationId xmlns:a16="http://schemas.microsoft.com/office/drawing/2014/main" id="{D9494558-C63D-47BB-90F7-853BA143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18080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61F7011E-14DB-4E14-B58F-56D894C421A8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5703CF5-38A6-446E-81D8-287DF7F3C165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D76B8D8-48D3-483C-8036-511B524E78B3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1">
              <a:extLst>
                <a:ext uri="{FF2B5EF4-FFF2-40B4-BE49-F238E27FC236}">
                  <a16:creationId xmlns:a16="http://schemas.microsoft.com/office/drawing/2014/main" id="{27B7EFA2-1D3E-4889-8A33-0B5955CFF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A8A8A21-F760-4ECB-9CE7-8435A07633D3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4FE25F6-BFE8-450B-83D8-C1E59B782AEF}"/>
              </a:ext>
            </a:extLst>
          </p:cNvPr>
          <p:cNvSpPr txBox="1"/>
          <p:nvPr/>
        </p:nvSpPr>
        <p:spPr>
          <a:xfrm>
            <a:off x="605718" y="326630"/>
            <a:ext cx="7599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4.3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Normativa en la era COVID-19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7C19A965-5C41-4C97-811E-BC8DD366D0DF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FC93DD70-0175-4C0B-B18E-060563D4A5D9}"/>
              </a:ext>
            </a:extLst>
          </p:cNvPr>
          <p:cNvSpPr/>
          <p:nvPr/>
        </p:nvSpPr>
        <p:spPr>
          <a:xfrm>
            <a:off x="310328" y="5757004"/>
            <a:ext cx="113297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Normativa de la “Vuelta al colegio” de País Vasco, Murcia, Castilla y León y Comunidad Valenciana.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B03CF8E-E5F9-47B5-A093-ABA701D77A2E}"/>
              </a:ext>
            </a:extLst>
          </p:cNvPr>
          <p:cNvGrpSpPr/>
          <p:nvPr/>
        </p:nvGrpSpPr>
        <p:grpSpPr>
          <a:xfrm>
            <a:off x="562648" y="2463131"/>
            <a:ext cx="2206172" cy="3692316"/>
            <a:chOff x="562648" y="2463131"/>
            <a:chExt cx="2206172" cy="3692316"/>
          </a:xfrm>
        </p:grpSpPr>
        <p:pic>
          <p:nvPicPr>
            <p:cNvPr id="4098" name="Picture 2" descr="Mascarillas higienica infantil para niños y pieles sensibles – Gerifarma">
              <a:extLst>
                <a:ext uri="{FF2B5EF4-FFF2-40B4-BE49-F238E27FC236}">
                  <a16:creationId xmlns:a16="http://schemas.microsoft.com/office/drawing/2014/main" id="{C577CB32-E995-4EE5-89F5-2FDE54C97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73" y="2463131"/>
              <a:ext cx="2183547" cy="160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8927714-B838-4C1C-BE24-1F5BD7527FB9}"/>
                </a:ext>
              </a:extLst>
            </p:cNvPr>
            <p:cNvSpPr/>
            <p:nvPr/>
          </p:nvSpPr>
          <p:spPr>
            <a:xfrm>
              <a:off x="562648" y="4057235"/>
              <a:ext cx="2206171" cy="1471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4F3E508-F6D9-412F-A795-92310D88CA3F}"/>
                </a:ext>
              </a:extLst>
            </p:cNvPr>
            <p:cNvSpPr/>
            <p:nvPr/>
          </p:nvSpPr>
          <p:spPr>
            <a:xfrm>
              <a:off x="686264" y="4191833"/>
              <a:ext cx="1958937" cy="1963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Uso de mascarilla obligatoria a partir de 6 años y recomendable a partir de los 3.</a:t>
              </a:r>
              <a:endParaRPr lang="en-U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171450" lvl="0" indent="-171450" algn="ctr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382C374-2613-49BA-83D1-16E21DC76EC6}"/>
              </a:ext>
            </a:extLst>
          </p:cNvPr>
          <p:cNvGrpSpPr/>
          <p:nvPr/>
        </p:nvGrpSpPr>
        <p:grpSpPr>
          <a:xfrm>
            <a:off x="9587665" y="2554620"/>
            <a:ext cx="2041683" cy="3159237"/>
            <a:chOff x="9587665" y="2554620"/>
            <a:chExt cx="2041683" cy="3159237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7579C6A1-D482-42E8-97ED-31785D31CD5D}"/>
                </a:ext>
              </a:extLst>
            </p:cNvPr>
            <p:cNvSpPr/>
            <p:nvPr/>
          </p:nvSpPr>
          <p:spPr>
            <a:xfrm>
              <a:off x="9587665" y="4068447"/>
              <a:ext cx="2041683" cy="1451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D36BE051-249F-473C-B8BB-9243AC701E1A}"/>
                </a:ext>
              </a:extLst>
            </p:cNvPr>
            <p:cNvGrpSpPr/>
            <p:nvPr/>
          </p:nvGrpSpPr>
          <p:grpSpPr>
            <a:xfrm>
              <a:off x="9592054" y="2554620"/>
              <a:ext cx="2037294" cy="3159237"/>
              <a:chOff x="9592054" y="2554620"/>
              <a:chExt cx="2037294" cy="3159237"/>
            </a:xfrm>
          </p:grpSpPr>
          <p:pic>
            <p:nvPicPr>
              <p:cNvPr id="4104" name="Picture 8" descr="Vuelta al cole y coronavirus: El transporte escolar mantiene su aforo, con  asientos fijos y más desinfección en Castilla y León | El Norte de Castilla">
                <a:extLst>
                  <a:ext uri="{FF2B5EF4-FFF2-40B4-BE49-F238E27FC236}">
                    <a16:creationId xmlns:a16="http://schemas.microsoft.com/office/drawing/2014/main" id="{AE97531D-25ED-4296-A799-9DBC7566B8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263"/>
              <a:stretch/>
            </p:blipFill>
            <p:spPr bwMode="auto">
              <a:xfrm>
                <a:off x="9599378" y="2554620"/>
                <a:ext cx="2029970" cy="1513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B511D928-D84F-421C-B16C-12457F0B520F}"/>
                  </a:ext>
                </a:extLst>
              </p:cNvPr>
              <p:cNvSpPr/>
              <p:nvPr/>
            </p:nvSpPr>
            <p:spPr>
              <a:xfrm>
                <a:off x="9592054" y="4343097"/>
                <a:ext cx="1958937" cy="1370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Desinfección entre trayectos.</a:t>
                </a:r>
                <a:endParaRPr lang="en-U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lvl="0" indent="-171450" algn="ctr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2804FCB-70C9-4600-A740-F15416C3DA59}"/>
              </a:ext>
            </a:extLst>
          </p:cNvPr>
          <p:cNvGrpSpPr/>
          <p:nvPr/>
        </p:nvGrpSpPr>
        <p:grpSpPr>
          <a:xfrm>
            <a:off x="5124110" y="2535893"/>
            <a:ext cx="2158779" cy="3301830"/>
            <a:chOff x="5124110" y="2535893"/>
            <a:chExt cx="2158779" cy="3301830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FAAF6C3-15F7-4A42-93C3-AF01E940FBEF}"/>
                </a:ext>
              </a:extLst>
            </p:cNvPr>
            <p:cNvSpPr/>
            <p:nvPr/>
          </p:nvSpPr>
          <p:spPr>
            <a:xfrm>
              <a:off x="5124110" y="4068928"/>
              <a:ext cx="2158778" cy="1471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C98CD1BE-AC7A-4FC4-AB3A-A8E8C9A6FABB}"/>
                </a:ext>
              </a:extLst>
            </p:cNvPr>
            <p:cNvGrpSpPr/>
            <p:nvPr/>
          </p:nvGrpSpPr>
          <p:grpSpPr>
            <a:xfrm>
              <a:off x="5124111" y="2535893"/>
              <a:ext cx="2158778" cy="3301830"/>
              <a:chOff x="5124111" y="2535893"/>
              <a:chExt cx="2158778" cy="3301830"/>
            </a:xfrm>
          </p:grpSpPr>
          <p:pic>
            <p:nvPicPr>
              <p:cNvPr id="4102" name="Picture 6" descr="ᐈ Autobuses escolares en caricatura imágenes de stock, fotos school bus  kids | descargar en Depositphotos®">
                <a:extLst>
                  <a:ext uri="{FF2B5EF4-FFF2-40B4-BE49-F238E27FC236}">
                    <a16:creationId xmlns:a16="http://schemas.microsoft.com/office/drawing/2014/main" id="{136D7E1C-E8DB-4683-8708-CFDCA838E2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1"/>
              <a:stretch/>
            </p:blipFill>
            <p:spPr bwMode="auto">
              <a:xfrm>
                <a:off x="5124111" y="2535893"/>
                <a:ext cx="2158778" cy="15484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0CDD21B3-1273-41D5-8ABB-4C3C4461A55A}"/>
                  </a:ext>
                </a:extLst>
              </p:cNvPr>
              <p:cNvSpPr/>
              <p:nvPr/>
            </p:nvSpPr>
            <p:spPr>
              <a:xfrm>
                <a:off x="5247253" y="4269345"/>
                <a:ext cx="1958937" cy="1568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La subida se hará por orden y la bajada de forma inversa. </a:t>
                </a:r>
                <a:endParaRPr lang="en-U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lvl="0" indent="-171450" algn="ctr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C51539E4-A3FF-489E-9DE3-E98E7506D211}"/>
              </a:ext>
            </a:extLst>
          </p:cNvPr>
          <p:cNvGrpSpPr/>
          <p:nvPr/>
        </p:nvGrpSpPr>
        <p:grpSpPr>
          <a:xfrm>
            <a:off x="7377158" y="2533492"/>
            <a:ext cx="2120811" cy="3436203"/>
            <a:chOff x="7377158" y="2533492"/>
            <a:chExt cx="2120811" cy="3436203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29BFB4E-C883-428B-81C4-40A14E2D0395}"/>
                </a:ext>
              </a:extLst>
            </p:cNvPr>
            <p:cNvSpPr/>
            <p:nvPr/>
          </p:nvSpPr>
          <p:spPr>
            <a:xfrm>
              <a:off x="7377158" y="4068447"/>
              <a:ext cx="2119825" cy="1451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4EAA372-4225-4FDF-A7EC-835ACD24C2D5}"/>
                </a:ext>
              </a:extLst>
            </p:cNvPr>
            <p:cNvGrpSpPr/>
            <p:nvPr/>
          </p:nvGrpSpPr>
          <p:grpSpPr>
            <a:xfrm>
              <a:off x="7378144" y="2533492"/>
              <a:ext cx="2119825" cy="3436203"/>
              <a:chOff x="7378144" y="2533492"/>
              <a:chExt cx="2119825" cy="3436203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509ADB55-224D-47A4-B2CA-9123423F45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9645"/>
              <a:stretch/>
            </p:blipFill>
            <p:spPr>
              <a:xfrm>
                <a:off x="7378144" y="2533492"/>
                <a:ext cx="2119825" cy="1534955"/>
              </a:xfrm>
              <a:prstGeom prst="rect">
                <a:avLst/>
              </a:prstGeom>
            </p:spPr>
          </p:pic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9C2CC5B5-3408-4E2D-B274-200E999D1753}"/>
                  </a:ext>
                </a:extLst>
              </p:cNvPr>
              <p:cNvSpPr/>
              <p:nvPr/>
            </p:nvSpPr>
            <p:spPr>
              <a:xfrm>
                <a:off x="7513169" y="4203699"/>
                <a:ext cx="1958937" cy="1765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Los autobuses dispondrán de gel </a:t>
                </a:r>
                <a:r>
                  <a:rPr lang="es-ES" sz="1200" dirty="0" err="1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hidroalcóholico</a:t>
                </a: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de uso obligado.</a:t>
                </a:r>
                <a:endParaRPr lang="en-U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lvl="0" indent="-171450" algn="ctr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B348AFC-87C9-4EBF-BCEF-B44678D0B6BC}"/>
              </a:ext>
            </a:extLst>
          </p:cNvPr>
          <p:cNvGrpSpPr/>
          <p:nvPr/>
        </p:nvGrpSpPr>
        <p:grpSpPr>
          <a:xfrm>
            <a:off x="2872533" y="2488245"/>
            <a:ext cx="2158778" cy="3287350"/>
            <a:chOff x="2872533" y="2488245"/>
            <a:chExt cx="2158778" cy="328735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35446C6-44A4-4E68-9279-B7D161457A3D}"/>
                </a:ext>
              </a:extLst>
            </p:cNvPr>
            <p:cNvSpPr/>
            <p:nvPr/>
          </p:nvSpPr>
          <p:spPr>
            <a:xfrm>
              <a:off x="2872533" y="4068448"/>
              <a:ext cx="2158778" cy="1471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E442DABB-6335-41EE-8030-5963C3358E9A}"/>
                </a:ext>
              </a:extLst>
            </p:cNvPr>
            <p:cNvGrpSpPr/>
            <p:nvPr/>
          </p:nvGrpSpPr>
          <p:grpSpPr>
            <a:xfrm>
              <a:off x="2880642" y="2488245"/>
              <a:ext cx="2126477" cy="3287350"/>
              <a:chOff x="2880642" y="2488245"/>
              <a:chExt cx="2126477" cy="3287350"/>
            </a:xfrm>
          </p:grpSpPr>
          <p:pic>
            <p:nvPicPr>
              <p:cNvPr id="4100" name="Picture 4" descr="Claves del transporte escolar actualidad | Noticias Coches.net">
                <a:extLst>
                  <a:ext uri="{FF2B5EF4-FFF2-40B4-BE49-F238E27FC236}">
                    <a16:creationId xmlns:a16="http://schemas.microsoft.com/office/drawing/2014/main" id="{D72D5B41-1820-48A1-82A8-CE385A3497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9" t="421" r="20630" b="-421"/>
              <a:stretch/>
            </p:blipFill>
            <p:spPr bwMode="auto">
              <a:xfrm>
                <a:off x="2880642" y="2488245"/>
                <a:ext cx="2126477" cy="1584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5224DE03-7CB7-4DE4-A2AB-5C2C1B988FCB}"/>
                  </a:ext>
                </a:extLst>
              </p:cNvPr>
              <p:cNvSpPr/>
              <p:nvPr/>
            </p:nvSpPr>
            <p:spPr>
              <a:xfrm>
                <a:off x="2971611" y="4207217"/>
                <a:ext cx="1958937" cy="1568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Asientos fijos para los niños durante todo el curso escolar.</a:t>
                </a:r>
                <a:endParaRPr lang="en-U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71450" lvl="0" indent="-171450" algn="ctr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07000"/>
                  </a:lnSpc>
                  <a:spcAft>
                    <a:spcPts val="800"/>
                  </a:spcAft>
                </a:pPr>
                <a:endPara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904D444-5E33-4BE7-8DFC-462B5ED3C1F5}"/>
              </a:ext>
            </a:extLst>
          </p:cNvPr>
          <p:cNvSpPr txBox="1"/>
          <p:nvPr/>
        </p:nvSpPr>
        <p:spPr>
          <a:xfrm>
            <a:off x="250283" y="1639550"/>
            <a:ext cx="1194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Algunas medidas </a:t>
            </a:r>
            <a:r>
              <a:rPr lang="es-E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autonómicas</a:t>
            </a:r>
            <a:r>
              <a:rPr lang="es-ES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  <p:sp>
        <p:nvSpPr>
          <p:cNvPr id="37" name="Marcador de número de diapositiva 6">
            <a:extLst>
              <a:ext uri="{FF2B5EF4-FFF2-40B4-BE49-F238E27FC236}">
                <a16:creationId xmlns:a16="http://schemas.microsoft.com/office/drawing/2014/main" id="{DD4E26CD-E31A-455C-BC51-80963B6A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12669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91D38B-09D5-4AF9-9BCF-00312BDFBEA3}"/>
              </a:ext>
            </a:extLst>
          </p:cNvPr>
          <p:cNvSpPr txBox="1"/>
          <p:nvPr/>
        </p:nvSpPr>
        <p:spPr>
          <a:xfrm>
            <a:off x="6469715" y="-10608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FA2E67-BDEF-4AA3-9969-C463BFC0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5" y="6204649"/>
            <a:ext cx="1811678" cy="5684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7D3FF8-FB7A-4B6A-9FB0-F03669C47E58}"/>
              </a:ext>
            </a:extLst>
          </p:cNvPr>
          <p:cNvSpPr txBox="1"/>
          <p:nvPr/>
        </p:nvSpPr>
        <p:spPr>
          <a:xfrm>
            <a:off x="3532160" y="0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</a:t>
            </a:r>
            <a:endParaRPr lang="es-ES" sz="19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9F0FAAB-8D7F-493A-AF1B-554D1EF0A2D8}"/>
              </a:ext>
            </a:extLst>
          </p:cNvPr>
          <p:cNvSpPr txBox="1"/>
          <p:nvPr/>
        </p:nvSpPr>
        <p:spPr>
          <a:xfrm>
            <a:off x="6768251" y="2627192"/>
            <a:ext cx="4972432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Accidentalidad en el transporte escolar en España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62AD96-EF98-4BC8-A1DE-AF8FDB78F89A}"/>
              </a:ext>
            </a:extLst>
          </p:cNvPr>
          <p:cNvSpPr/>
          <p:nvPr/>
        </p:nvSpPr>
        <p:spPr>
          <a:xfrm>
            <a:off x="6655031" y="5792118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A7B53F-CC05-4404-BEB8-DA0E5AA0E060}"/>
              </a:ext>
            </a:extLst>
          </p:cNvPr>
          <p:cNvSpPr txBox="1"/>
          <p:nvPr/>
        </p:nvSpPr>
        <p:spPr>
          <a:xfrm>
            <a:off x="6730532" y="5239281"/>
            <a:ext cx="46101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(2014-2018)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F8AF376-4612-4B5D-836D-95494C9A8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27938"/>
          <a:stretch/>
        </p:blipFill>
        <p:spPr bwMode="auto">
          <a:xfrm>
            <a:off x="-64655" y="1"/>
            <a:ext cx="6372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63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7ABF09AC-324E-4E5A-955C-1A5C27FC6977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F733D0A-0993-4C95-A31B-060D81F0F5BC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49E674FC-CC16-4CA3-A845-D7EB44D2AB7D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2" name="Imagen 1">
              <a:extLst>
                <a:ext uri="{FF2B5EF4-FFF2-40B4-BE49-F238E27FC236}">
                  <a16:creationId xmlns:a16="http://schemas.microsoft.com/office/drawing/2014/main" id="{10953CB7-34B2-43C5-B473-63CD75E60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26916AF-C8FE-40CE-B85E-97094336FBAC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066C0F-6A8A-402F-99FC-4DFE1027C203}"/>
              </a:ext>
            </a:extLst>
          </p:cNvPr>
          <p:cNvSpPr txBox="1"/>
          <p:nvPr/>
        </p:nvSpPr>
        <p:spPr>
          <a:xfrm>
            <a:off x="54196" y="1472019"/>
            <a:ext cx="11941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transporte escolar es </a:t>
            </a:r>
            <a:r>
              <a:rPr lang="es-ES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primer colectivo de la seguridad vial </a:t>
            </a:r>
            <a:r>
              <a:rPr lang="es-ES" sz="2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 ha conseguido el objetivo de las</a:t>
            </a:r>
            <a:r>
              <a:rPr lang="es-ES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3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“0 muertes”</a:t>
            </a:r>
            <a:r>
              <a:rPr lang="es-ES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los accidentes de tráfico...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F7062C1-AF63-4A8B-B9BD-A052B8A66568}"/>
              </a:ext>
            </a:extLst>
          </p:cNvPr>
          <p:cNvSpPr txBox="1"/>
          <p:nvPr/>
        </p:nvSpPr>
        <p:spPr>
          <a:xfrm>
            <a:off x="-2278717" y="6828008"/>
            <a:ext cx="3039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Fallecidos</a:t>
            </a:r>
          </a:p>
        </p:txBody>
      </p:sp>
      <p:sp>
        <p:nvSpPr>
          <p:cNvPr id="32" name="AutoShape 4" descr="Herido - Iconos gratis de personas">
            <a:extLst>
              <a:ext uri="{FF2B5EF4-FFF2-40B4-BE49-F238E27FC236}">
                <a16:creationId xmlns:a16="http://schemas.microsoft.com/office/drawing/2014/main" id="{38AC8F21-391A-4B4B-8B95-4A7BBD1E53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1D5DF6A-FAAE-4C5E-AFC8-AF25461B1A7C}"/>
              </a:ext>
            </a:extLst>
          </p:cNvPr>
          <p:cNvSpPr/>
          <p:nvPr/>
        </p:nvSpPr>
        <p:spPr>
          <a:xfrm>
            <a:off x="1678773" y="5816385"/>
            <a:ext cx="677942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 de Datos ARENA 2014-2018,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DGT. Estimación propia en base a criterios horarios y del perfil de los afectados.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BD01D-8898-4CB9-BFA9-F47924B13C31}"/>
              </a:ext>
            </a:extLst>
          </p:cNvPr>
          <p:cNvSpPr txBox="1"/>
          <p:nvPr/>
        </p:nvSpPr>
        <p:spPr>
          <a:xfrm>
            <a:off x="605718" y="326630"/>
            <a:ext cx="9465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Accidentalidad en el transporte escolar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A85D843-3D1A-4F3A-B76C-3DBBDE0CA8F9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Marcador de número de diapositiva 6">
            <a:extLst>
              <a:ext uri="{FF2B5EF4-FFF2-40B4-BE49-F238E27FC236}">
                <a16:creationId xmlns:a16="http://schemas.microsoft.com/office/drawing/2014/main" id="{749D0B16-AA2C-4319-BECA-FABAA950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A8C89E8-DCB3-4061-9254-45270FE6EF57}"/>
              </a:ext>
            </a:extLst>
          </p:cNvPr>
          <p:cNvGrpSpPr/>
          <p:nvPr/>
        </p:nvGrpSpPr>
        <p:grpSpPr>
          <a:xfrm>
            <a:off x="9735531" y="3274022"/>
            <a:ext cx="2099370" cy="1699495"/>
            <a:chOff x="3304656" y="1288228"/>
            <a:chExt cx="2194265" cy="1870720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F1321B7-F704-4543-A947-FC455153A5F3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98DBAB0-3526-4F0E-BF9B-8FA5ED3742C5}"/>
                </a:ext>
              </a:extLst>
            </p:cNvPr>
            <p:cNvSpPr/>
            <p:nvPr/>
          </p:nvSpPr>
          <p:spPr>
            <a:xfrm>
              <a:off x="3841844" y="1577509"/>
              <a:ext cx="1133645" cy="542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2012</a:t>
              </a:r>
              <a:endParaRPr lang="es-ES" sz="2600" dirty="0">
                <a:solidFill>
                  <a:srgbClr val="C00000"/>
                </a:solidFill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074FD2B2-8025-4013-A9AF-CF6363CAB18A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711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Último fallecido por accidente de autobús escolar</a:t>
              </a: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E570C29E-814F-4561-956E-C8DB5767B8C9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E595A83-C393-492E-B7BD-90DA8EC416DF}"/>
              </a:ext>
            </a:extLst>
          </p:cNvPr>
          <p:cNvGrpSpPr/>
          <p:nvPr/>
        </p:nvGrpSpPr>
        <p:grpSpPr>
          <a:xfrm>
            <a:off x="1889123" y="2617030"/>
            <a:ext cx="7263344" cy="2905338"/>
            <a:chOff x="1889123" y="2617030"/>
            <a:chExt cx="7263344" cy="290533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F51014E-027E-4100-8F9F-04760DC72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89123" y="2617030"/>
              <a:ext cx="7263344" cy="2905338"/>
            </a:xfrm>
            <a:prstGeom prst="rect">
              <a:avLst/>
            </a:prstGeom>
          </p:spPr>
        </p:pic>
        <p:pic>
          <p:nvPicPr>
            <p:cNvPr id="1026" name="Picture 2" descr="Heridos Icono De La Línea De Palma Para Web, Móvil Y La Infografía. Vector  Icono Delgada Línea Roja En El Círculo Aislado En El Fondo Blanco.  Ilustraciones Vectoriales, Clip Art Vectorizado Libre">
              <a:extLst>
                <a:ext uri="{FF2B5EF4-FFF2-40B4-BE49-F238E27FC236}">
                  <a16:creationId xmlns:a16="http://schemas.microsoft.com/office/drawing/2014/main" id="{BF41E8CA-87B0-4741-95A1-F56A4807D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043" y="4029268"/>
              <a:ext cx="570871" cy="570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21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72D6244E-541D-43D1-BF18-2769A6BA9BFB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16000618-A164-4AFF-BDDC-279BF511B537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1070BF20-0B92-4EB1-BB74-4FBBA926A693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3" name="Imagen 1">
              <a:extLst>
                <a:ext uri="{FF2B5EF4-FFF2-40B4-BE49-F238E27FC236}">
                  <a16:creationId xmlns:a16="http://schemas.microsoft.com/office/drawing/2014/main" id="{BD3D755D-4540-478B-BD29-B3CE1F0D9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ángulo 54">
            <a:extLst>
              <a:ext uri="{FF2B5EF4-FFF2-40B4-BE49-F238E27FC236}">
                <a16:creationId xmlns:a16="http://schemas.microsoft.com/office/drawing/2014/main" id="{C2B52D4F-6A76-45F2-BC4D-72970F30CE9E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D0A8507-EB6D-4977-AEF8-B8665E758858}"/>
              </a:ext>
            </a:extLst>
          </p:cNvPr>
          <p:cNvSpPr/>
          <p:nvPr/>
        </p:nvSpPr>
        <p:spPr>
          <a:xfrm>
            <a:off x="256376" y="1219560"/>
            <a:ext cx="11582650" cy="997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CB0EC15-FDA1-4F77-97C1-8973CE9F9DFB}"/>
              </a:ext>
            </a:extLst>
          </p:cNvPr>
          <p:cNvSpPr txBox="1"/>
          <p:nvPr/>
        </p:nvSpPr>
        <p:spPr>
          <a:xfrm>
            <a:off x="930948" y="1374525"/>
            <a:ext cx="10131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latin typeface="Verdana" panose="020B0604030504040204" pitchFamily="34" charset="0"/>
                <a:ea typeface="Verdana" panose="020B0604030504040204" pitchFamily="34" charset="0"/>
              </a:rPr>
              <a:t>...confirmándose como uno de los </a:t>
            </a:r>
            <a:r>
              <a:rPr lang="es-ES" sz="2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medios de transporte mas seguros </a:t>
            </a:r>
            <a:r>
              <a:rPr lang="es-ES" sz="2200" dirty="0">
                <a:latin typeface="Verdana" panose="020B0604030504040204" pitchFamily="34" charset="0"/>
                <a:ea typeface="Verdana" panose="020B0604030504040204" pitchFamily="34" charset="0"/>
              </a:rPr>
              <a:t>para el colectivo de niños de 0 a 15 años.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BF5ACD91-3801-4302-BD3C-26F749CEC236}"/>
              </a:ext>
            </a:extLst>
          </p:cNvPr>
          <p:cNvSpPr/>
          <p:nvPr/>
        </p:nvSpPr>
        <p:spPr>
          <a:xfrm>
            <a:off x="482138" y="5829716"/>
            <a:ext cx="106126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Base de Datos ARENA 2014-2018, DGT. Estimación propia en base a criterios horarios y de perfil de los afectados. Datos de niños fallecidos sin SRI extraída de la iniciativa solidaria “Ningún niño sin sillita”, de la Fundación Línea Directa en base a los datos de la DGT. Cifras de accidentalidad en peatones, extraídas del estudio “Usuarios vulnerables. La muerte silenciosa”, de la Fundación Línea Directa (2018) sobre datos de la DGT.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65805D-41E9-4787-A253-CDD4B6E2AD1A}"/>
              </a:ext>
            </a:extLst>
          </p:cNvPr>
          <p:cNvSpPr txBox="1"/>
          <p:nvPr/>
        </p:nvSpPr>
        <p:spPr>
          <a:xfrm>
            <a:off x="605718" y="326630"/>
            <a:ext cx="9465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Accidentalidad en el transporte escolar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6" name="Grupo 55">
            <a:extLst>
              <a:ext uri="{FF2B5EF4-FFF2-40B4-BE49-F238E27FC236}">
                <a16:creationId xmlns:a16="http://schemas.microsoft.com/office/drawing/2014/main" id="{5A4E4D7E-3A25-47EB-8E4F-A6377142A8DE}"/>
              </a:ext>
            </a:extLst>
          </p:cNvPr>
          <p:cNvGrpSpPr/>
          <p:nvPr/>
        </p:nvGrpSpPr>
        <p:grpSpPr>
          <a:xfrm>
            <a:off x="6440285" y="2878712"/>
            <a:ext cx="2194265" cy="1789096"/>
            <a:chOff x="3304656" y="1218170"/>
            <a:chExt cx="2194265" cy="1969348"/>
          </a:xfrm>
        </p:grpSpPr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BF604AEA-5D50-48B8-80CE-717363ED32D9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55947F7E-0AEF-46F9-9FC3-A7F5D85B3A7B}"/>
                </a:ext>
              </a:extLst>
            </p:cNvPr>
            <p:cNvSpPr/>
            <p:nvPr/>
          </p:nvSpPr>
          <p:spPr>
            <a:xfrm>
              <a:off x="3631074" y="1218170"/>
              <a:ext cx="1580882" cy="982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5%</a:t>
              </a:r>
            </a:p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heridos</a:t>
              </a:r>
              <a:endParaRPr lang="es-ES" sz="2600" dirty="0">
                <a:solidFill>
                  <a:srgbClr val="C00000"/>
                </a:solidFill>
              </a:endParaRP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380D8B8B-E9C3-44E2-B515-1392DE38BB4D}"/>
                </a:ext>
              </a:extLst>
            </p:cNvPr>
            <p:cNvSpPr txBox="1"/>
            <p:nvPr/>
          </p:nvSpPr>
          <p:spPr>
            <a:xfrm>
              <a:off x="3421784" y="2272798"/>
              <a:ext cx="1999461" cy="914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Del total de menores que iban al “cole” viajaban en autobús escolar</a:t>
              </a:r>
            </a:p>
          </p:txBody>
        </p: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9C6CEBDD-9658-44C0-BD04-8C62196C1971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F002B881-20EB-464C-9900-6DD08947C6B6}"/>
              </a:ext>
            </a:extLst>
          </p:cNvPr>
          <p:cNvGrpSpPr/>
          <p:nvPr/>
        </p:nvGrpSpPr>
        <p:grpSpPr>
          <a:xfrm>
            <a:off x="8904467" y="2942357"/>
            <a:ext cx="2194265" cy="1699495"/>
            <a:chOff x="3304656" y="1288228"/>
            <a:chExt cx="2194265" cy="1870720"/>
          </a:xfrm>
        </p:grpSpPr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284A5218-76E9-4D73-93F3-CFE3CA42D108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46F7CC52-DA1E-49EE-9849-33F46A160668}"/>
                </a:ext>
              </a:extLst>
            </p:cNvPr>
            <p:cNvSpPr/>
            <p:nvPr/>
          </p:nvSpPr>
          <p:spPr>
            <a:xfrm>
              <a:off x="3736046" y="1577509"/>
              <a:ext cx="1345241" cy="542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Solo 6</a:t>
              </a:r>
              <a:endParaRPr lang="es-ES" sz="2600" dirty="0">
                <a:solidFill>
                  <a:srgbClr val="C00000"/>
                </a:solidFill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BB09DCC3-32A7-4578-BC0F-7D1B50CF547B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508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Heridos de gravedad en 5 años</a:t>
              </a:r>
            </a:p>
          </p:txBody>
        </p: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D587DEE9-0395-4337-88F7-6C07FFE9801E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39291B16-DA28-4DB5-A8F6-93C939243296}"/>
              </a:ext>
            </a:extLst>
          </p:cNvPr>
          <p:cNvGrpSpPr/>
          <p:nvPr/>
        </p:nvGrpSpPr>
        <p:grpSpPr>
          <a:xfrm>
            <a:off x="3272983" y="2949227"/>
            <a:ext cx="2194265" cy="1699495"/>
            <a:chOff x="3304656" y="1288228"/>
            <a:chExt cx="2194265" cy="1870720"/>
          </a:xfrm>
        </p:grpSpPr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64D17224-9B49-4A17-AAC9-55A11E11F924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3863CEDE-724B-449E-9F66-3ADD37D68C72}"/>
                </a:ext>
              </a:extLst>
            </p:cNvPr>
            <p:cNvSpPr/>
            <p:nvPr/>
          </p:nvSpPr>
          <p:spPr>
            <a:xfrm>
              <a:off x="3522849" y="1430569"/>
              <a:ext cx="1771639" cy="965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x11</a:t>
              </a:r>
            </a:p>
            <a:p>
              <a:pPr algn="ctr"/>
              <a:r>
                <a:rPr lang="es-ES" sz="15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Accidentalidad</a:t>
              </a:r>
              <a:endParaRPr lang="es-ES" sz="1500" dirty="0">
                <a:solidFill>
                  <a:srgbClr val="C00000"/>
                </a:solidFill>
              </a:endParaRP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692EBC9F-9AB9-46F6-B58E-ECA3462E17E6}"/>
                </a:ext>
              </a:extLst>
            </p:cNvPr>
            <p:cNvSpPr txBox="1"/>
            <p:nvPr/>
          </p:nvSpPr>
          <p:spPr>
            <a:xfrm>
              <a:off x="3408741" y="2648977"/>
              <a:ext cx="1999461" cy="304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Coche privado</a:t>
              </a:r>
            </a:p>
          </p:txBody>
        </p: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7735F00B-D8D8-4B44-9586-29122AEE2376}"/>
                </a:ext>
              </a:extLst>
            </p:cNvPr>
            <p:cNvCxnSpPr/>
            <p:nvPr/>
          </p:nvCxnSpPr>
          <p:spPr>
            <a:xfrm>
              <a:off x="3586860" y="2519053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D47F7D8-DE8F-4128-A3F8-F82DBD0715CA}"/>
              </a:ext>
            </a:extLst>
          </p:cNvPr>
          <p:cNvGrpSpPr/>
          <p:nvPr/>
        </p:nvGrpSpPr>
        <p:grpSpPr>
          <a:xfrm>
            <a:off x="751524" y="2966463"/>
            <a:ext cx="2194265" cy="1699495"/>
            <a:chOff x="3304656" y="1288228"/>
            <a:chExt cx="2194265" cy="1870720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5FB13923-EF31-4A48-903B-5BBEF98FCD6E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C4EDB6AE-E3DA-4399-A57F-5CF42B513AC5}"/>
                </a:ext>
              </a:extLst>
            </p:cNvPr>
            <p:cNvSpPr/>
            <p:nvPr/>
          </p:nvSpPr>
          <p:spPr>
            <a:xfrm>
              <a:off x="3522849" y="1430569"/>
              <a:ext cx="1771639" cy="965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x6</a:t>
              </a:r>
            </a:p>
            <a:p>
              <a:pPr algn="ctr"/>
              <a:r>
                <a:rPr lang="es-ES" sz="15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Accidentalidad</a:t>
              </a:r>
              <a:endParaRPr lang="es-ES" sz="1500" dirty="0">
                <a:solidFill>
                  <a:srgbClr val="C00000"/>
                </a:solidFill>
              </a:endParaRP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98609A86-3BB0-415B-92DF-315B6593BE1F}"/>
                </a:ext>
              </a:extLst>
            </p:cNvPr>
            <p:cNvSpPr txBox="1"/>
            <p:nvPr/>
          </p:nvSpPr>
          <p:spPr>
            <a:xfrm>
              <a:off x="3731272" y="2611599"/>
              <a:ext cx="1404991" cy="508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Autobús urbano o de línea</a:t>
              </a:r>
            </a:p>
          </p:txBody>
        </p:sp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3913ED1A-D824-48E2-A6A0-C7F14C41B752}"/>
                </a:ext>
              </a:extLst>
            </p:cNvPr>
            <p:cNvCxnSpPr/>
            <p:nvPr/>
          </p:nvCxnSpPr>
          <p:spPr>
            <a:xfrm>
              <a:off x="3586860" y="2519053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2" descr="EMT Madrid tendrá 90 autobuses totalmente eléctricos en 2020">
            <a:extLst>
              <a:ext uri="{FF2B5EF4-FFF2-40B4-BE49-F238E27FC236}">
                <a16:creationId xmlns:a16="http://schemas.microsoft.com/office/drawing/2014/main" id="{827FDA2B-9045-4D67-A083-71DA7947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303">
                        <a14:foregroundMark x1="61061" y1="82667" x2="61061" y2="82667"/>
                        <a14:foregroundMark x1="84242" y1="87333" x2="90303" y2="86667"/>
                        <a14:foregroundMark x1="89697" y1="44667" x2="89091" y2="82667"/>
                        <a14:foregroundMark x1="78939" y1="29333" x2="86061" y2="35667"/>
                        <a14:foregroundMark x1="86061" y1="35667" x2="87879" y2="39333"/>
                        <a14:foregroundMark x1="23333" y1="41000" x2="39848" y2="41000"/>
                        <a14:foregroundMark x1="39848" y1="41000" x2="66970" y2="34333"/>
                        <a14:foregroundMark x1="66970" y1="34333" x2="74242" y2="28667"/>
                        <a14:foregroundMark x1="74242" y1="28667" x2="33182" y2="37000"/>
                        <a14:foregroundMark x1="33182" y1="37000" x2="29242" y2="39333"/>
                        <a14:foregroundMark x1="48182" y1="34333" x2="57576" y2="33333"/>
                        <a14:foregroundMark x1="57576" y1="33333" x2="65303" y2="33333"/>
                        <a14:foregroundMark x1="65303" y1="33333" x2="73182" y2="30000"/>
                        <a14:foregroundMark x1="73182" y1="30000" x2="75000" y2="27333"/>
                        <a14:foregroundMark x1="74394" y1="27333" x2="58333" y2="30333"/>
                        <a14:foregroundMark x1="58333" y1="30333" x2="56364" y2="31667"/>
                        <a14:foregroundMark x1="56667" y1="30667" x2="47424" y2="33000"/>
                        <a14:foregroundMark x1="62121" y1="39000" x2="63182" y2="38667"/>
                        <a14:foregroundMark x1="24848" y1="45333" x2="27121" y2="44000"/>
                        <a14:foregroundMark x1="22727" y1="66667" x2="22727" y2="66667"/>
                        <a14:foregroundMark x1="22879" y1="62667" x2="23333" y2="66000"/>
                        <a14:foregroundMark x1="23485" y1="70000" x2="24545" y2="72333"/>
                        <a14:foregroundMark x1="28636" y1="73667" x2="28636" y2="73667"/>
                        <a14:foregroundMark x1="27121" y1="76000" x2="27121" y2="76000"/>
                        <a14:foregroundMark x1="25606" y1="76000" x2="25606" y2="76000"/>
                        <a14:foregroundMark x1="24545" y1="74667" x2="24545" y2="74667"/>
                        <a14:foregroundMark x1="21818" y1="68667" x2="25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8" y="2027660"/>
            <a:ext cx="2734508" cy="12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éstamos para automóviles – ¡Obtén préstamos para autos fáciles a un costo  menor!">
            <a:extLst>
              <a:ext uri="{FF2B5EF4-FFF2-40B4-BE49-F238E27FC236}">
                <a16:creationId xmlns:a16="http://schemas.microsoft.com/office/drawing/2014/main" id="{18572393-7D4F-4F63-B249-A7560A3A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74" y="2153471"/>
            <a:ext cx="2299987" cy="10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D831B55-23D2-4CAE-9AD5-5CCFE84BA39D}"/>
              </a:ext>
            </a:extLst>
          </p:cNvPr>
          <p:cNvGrpSpPr/>
          <p:nvPr/>
        </p:nvGrpSpPr>
        <p:grpSpPr>
          <a:xfrm>
            <a:off x="748336" y="4792470"/>
            <a:ext cx="10350396" cy="961189"/>
            <a:chOff x="748336" y="4792470"/>
            <a:chExt cx="10350396" cy="961189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74671A2-767C-42C8-8F68-1EB040028ADA}"/>
                </a:ext>
              </a:extLst>
            </p:cNvPr>
            <p:cNvSpPr/>
            <p:nvPr/>
          </p:nvSpPr>
          <p:spPr>
            <a:xfrm>
              <a:off x="752315" y="4792739"/>
              <a:ext cx="10346417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E8CDA44-AD0A-45EC-B626-FC175FBD7DDD}"/>
                </a:ext>
              </a:extLst>
            </p:cNvPr>
            <p:cNvGrpSpPr/>
            <p:nvPr/>
          </p:nvGrpSpPr>
          <p:grpSpPr>
            <a:xfrm>
              <a:off x="748336" y="4792470"/>
              <a:ext cx="9926463" cy="960920"/>
              <a:chOff x="748336" y="4792470"/>
              <a:chExt cx="9926463" cy="960920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693D66B9-011B-4000-AB8D-66435E5C22BE}"/>
                  </a:ext>
                </a:extLst>
              </p:cNvPr>
              <p:cNvSpPr txBox="1"/>
              <p:nvPr/>
            </p:nvSpPr>
            <p:spPr>
              <a:xfrm>
                <a:off x="2129734" y="4980542"/>
                <a:ext cx="85450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En la última década, casi </a:t>
                </a:r>
                <a:r>
                  <a:rPr lang="es-ES" sz="16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90 niños </a:t>
                </a:r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murieron en vehículos privados</a:t>
                </a:r>
                <a:r>
                  <a:rPr lang="es-ES" sz="16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s-ES" sz="16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por no llevar SRI </a:t>
                </a:r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 hubo alrededor de </a:t>
                </a:r>
                <a:r>
                  <a:rPr lang="es-ES" sz="16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4.200 peatones fallecidos </a:t>
                </a:r>
                <a:r>
                  <a:rPr lang="es-ES" sz="1600" b="1" dirty="0">
                    <a:solidFill>
                      <a:srgbClr val="595959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por atropellos. </a:t>
                </a:r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982FCD56-C20B-40E1-A2FE-B6EE2BAF6F5C}"/>
                  </a:ext>
                </a:extLst>
              </p:cNvPr>
              <p:cNvSpPr/>
              <p:nvPr/>
            </p:nvSpPr>
            <p:spPr>
              <a:xfrm>
                <a:off x="748336" y="4792470"/>
                <a:ext cx="1135137" cy="960920"/>
              </a:xfrm>
              <a:prstGeom prst="rect">
                <a:avLst/>
              </a:prstGeom>
              <a:solidFill>
                <a:srgbClr val="FF43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A826D970-8699-42AA-B678-2CAC9FF7C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89572" y="4959784"/>
                <a:ext cx="647700" cy="561975"/>
              </a:xfrm>
              <a:prstGeom prst="rect">
                <a:avLst/>
              </a:prstGeom>
            </p:spPr>
          </p:pic>
        </p:grpSp>
      </p:grpSp>
      <p:sp>
        <p:nvSpPr>
          <p:cNvPr id="38" name="Marcador de número de diapositiva 6">
            <a:extLst>
              <a:ext uri="{FF2B5EF4-FFF2-40B4-BE49-F238E27FC236}">
                <a16:creationId xmlns:a16="http://schemas.microsoft.com/office/drawing/2014/main" id="{432E2E4C-5165-432B-9BFA-5C8B10A4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2008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4AB17E9D-C487-47D4-8D3C-B2D85F9F2081}"/>
              </a:ext>
            </a:extLst>
          </p:cNvPr>
          <p:cNvSpPr/>
          <p:nvPr/>
        </p:nvSpPr>
        <p:spPr>
          <a:xfrm>
            <a:off x="253142" y="1266818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A86C9C1-FA67-41A6-8978-20AFCD6B8070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0C4D24E6-BA5F-4A03-A320-5FE246657265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8" name="Imagen 1">
              <a:extLst>
                <a:ext uri="{FF2B5EF4-FFF2-40B4-BE49-F238E27FC236}">
                  <a16:creationId xmlns:a16="http://schemas.microsoft.com/office/drawing/2014/main" id="{3B19ED53-9736-4DCA-AB04-268407778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6FFD11A-6514-45CA-905E-379BF94BCF3B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B62FAB9-7162-4B03-9188-36D348CE1881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865593-F6E5-49C0-B2A4-FED355A822E7}"/>
              </a:ext>
            </a:extLst>
          </p:cNvPr>
          <p:cNvSpPr txBox="1"/>
          <p:nvPr/>
        </p:nvSpPr>
        <p:spPr>
          <a:xfrm>
            <a:off x="181782" y="1685245"/>
            <a:ext cx="1194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400" dirty="0">
                <a:solidFill>
                  <a:srgbClr val="595959"/>
                </a:solidFill>
              </a:rPr>
              <a:t>Sin embargo, el </a:t>
            </a:r>
            <a:r>
              <a:rPr lang="es-ES" sz="2400" b="1" dirty="0">
                <a:solidFill>
                  <a:srgbClr val="C00000"/>
                </a:solidFill>
              </a:rPr>
              <a:t>COVID-19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595959"/>
                </a:solidFill>
              </a:rPr>
              <a:t>puede cambiarlo todo…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D1875C7-9CDF-4BC7-A180-BC97FAF28F65}"/>
              </a:ext>
            </a:extLst>
          </p:cNvPr>
          <p:cNvSpPr/>
          <p:nvPr/>
        </p:nvSpPr>
        <p:spPr>
          <a:xfrm>
            <a:off x="1566917" y="5543411"/>
            <a:ext cx="821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BBCF7BB-DECC-4E64-8A7E-11A14480C7EE}"/>
              </a:ext>
            </a:extLst>
          </p:cNvPr>
          <p:cNvSpPr txBox="1"/>
          <p:nvPr/>
        </p:nvSpPr>
        <p:spPr>
          <a:xfrm>
            <a:off x="605718" y="326630"/>
            <a:ext cx="7682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5.3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Transporte escolar y COVID-19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FFE0796-7D14-43B5-8A7B-FCC5C5C2F3CA}"/>
              </a:ext>
            </a:extLst>
          </p:cNvPr>
          <p:cNvGrpSpPr/>
          <p:nvPr/>
        </p:nvGrpSpPr>
        <p:grpSpPr>
          <a:xfrm>
            <a:off x="1676813" y="2461265"/>
            <a:ext cx="2194265" cy="2711489"/>
            <a:chOff x="3304656" y="1288227"/>
            <a:chExt cx="2194265" cy="2711489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ED3D17BD-AB5C-4F01-AE24-17EC66D41462}"/>
                </a:ext>
              </a:extLst>
            </p:cNvPr>
            <p:cNvSpPr/>
            <p:nvPr/>
          </p:nvSpPr>
          <p:spPr>
            <a:xfrm>
              <a:off x="3304656" y="1288227"/>
              <a:ext cx="2194265" cy="27114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E0FEA641-7F90-40A4-8BCB-39AA3A5D2260}"/>
                </a:ext>
              </a:extLst>
            </p:cNvPr>
            <p:cNvSpPr/>
            <p:nvPr/>
          </p:nvSpPr>
          <p:spPr>
            <a:xfrm>
              <a:off x="3724850" y="1432909"/>
              <a:ext cx="139333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5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61%</a:t>
              </a:r>
              <a:endParaRPr lang="es-ES" sz="3500" dirty="0">
                <a:solidFill>
                  <a:srgbClr val="C00000"/>
                </a:solidFill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4A685528-1868-48EA-AD68-1A7A30BDD7BB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 los padres se plantea que sus hijos no usen el transporte escolar bajo ninguna circunstancia por la COVID-19</a:t>
              </a: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C22A9BBB-7A8E-4878-8F61-C9E04297EDD4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4345C2B-A8DF-4F75-A2F1-EADDFCAE5160}"/>
              </a:ext>
            </a:extLst>
          </p:cNvPr>
          <p:cNvGrpSpPr/>
          <p:nvPr/>
        </p:nvGrpSpPr>
        <p:grpSpPr>
          <a:xfrm>
            <a:off x="4639726" y="2480989"/>
            <a:ext cx="2194265" cy="2691766"/>
            <a:chOff x="574519" y="1288228"/>
            <a:chExt cx="2194265" cy="2691766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B1FB3493-D80A-45F9-A4A8-97142E16BFF7}"/>
                </a:ext>
              </a:extLst>
            </p:cNvPr>
            <p:cNvSpPr/>
            <p:nvPr/>
          </p:nvSpPr>
          <p:spPr>
            <a:xfrm>
              <a:off x="574519" y="1288228"/>
              <a:ext cx="2194265" cy="2691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CE6ACD7C-FD1D-4EEB-ADD4-7D2C14FC5257}"/>
                </a:ext>
              </a:extLst>
            </p:cNvPr>
            <p:cNvSpPr/>
            <p:nvPr/>
          </p:nvSpPr>
          <p:spPr>
            <a:xfrm>
              <a:off x="994713" y="1409622"/>
              <a:ext cx="139333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5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19%</a:t>
              </a:r>
              <a:endParaRPr lang="es-ES" sz="3500" dirty="0">
                <a:solidFill>
                  <a:srgbClr val="C00000"/>
                </a:solidFill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B8B14782-1BCF-49EC-A130-827D411677C3}"/>
                </a:ext>
              </a:extLst>
            </p:cNvPr>
            <p:cNvSpPr txBox="1"/>
            <p:nvPr/>
          </p:nvSpPr>
          <p:spPr>
            <a:xfrm>
              <a:off x="653437" y="2293253"/>
              <a:ext cx="20230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Adicional Solo si se garantizan las medidas higiénicas necesarias</a:t>
              </a:r>
            </a:p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1200" dirty="0"/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F4BC7273-CAEF-4889-95F9-49AED014BC00}"/>
                </a:ext>
              </a:extLst>
            </p:cNvPr>
            <p:cNvCxnSpPr/>
            <p:nvPr/>
          </p:nvCxnSpPr>
          <p:spPr>
            <a:xfrm>
              <a:off x="856723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8EFF9194-9C92-4316-BB12-3893ED12D191}"/>
              </a:ext>
            </a:extLst>
          </p:cNvPr>
          <p:cNvGrpSpPr/>
          <p:nvPr/>
        </p:nvGrpSpPr>
        <p:grpSpPr>
          <a:xfrm>
            <a:off x="7589292" y="2480988"/>
            <a:ext cx="2194265" cy="2691765"/>
            <a:chOff x="3304656" y="1288227"/>
            <a:chExt cx="2194265" cy="2691765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AF6130F6-CB65-440A-853E-D2E863BD24AF}"/>
                </a:ext>
              </a:extLst>
            </p:cNvPr>
            <p:cNvSpPr/>
            <p:nvPr/>
          </p:nvSpPr>
          <p:spPr>
            <a:xfrm>
              <a:off x="3304656" y="1288227"/>
              <a:ext cx="2194265" cy="26917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E06F1FD0-32B1-4F1E-B3D0-BF7267CB9452}"/>
                </a:ext>
              </a:extLst>
            </p:cNvPr>
            <p:cNvSpPr/>
            <p:nvPr/>
          </p:nvSpPr>
          <p:spPr>
            <a:xfrm>
              <a:off x="3498797" y="1483843"/>
              <a:ext cx="181973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0-3 años</a:t>
              </a:r>
              <a:endParaRPr lang="es-ES" sz="2600" dirty="0">
                <a:solidFill>
                  <a:srgbClr val="C00000"/>
                </a:solidFill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155A5DC1-1B61-4EED-BD5F-F29DFD9C7586}"/>
                </a:ext>
              </a:extLst>
            </p:cNvPr>
            <p:cNvSpPr txBox="1"/>
            <p:nvPr/>
          </p:nvSpPr>
          <p:spPr>
            <a:xfrm>
              <a:off x="3318003" y="2293253"/>
              <a:ext cx="213042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Los padres cuyos hijos se comprenden en esa franja de edad son los más preocupados de todos (68%), seguidos de los padres de niños de 4 a 7 años (62%).</a:t>
              </a:r>
            </a:p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F0EAFA77-131A-419D-8AB5-A293CA592E76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Marcador de número de diapositiva 6">
            <a:extLst>
              <a:ext uri="{FF2B5EF4-FFF2-40B4-BE49-F238E27FC236}">
                <a16:creationId xmlns:a16="http://schemas.microsoft.com/office/drawing/2014/main" id="{CD69824F-73CC-4C07-B17C-F8369824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18891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3787DADF-0EBC-4D6C-BB00-18CD3DF83B33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97C624B-381F-471F-A4C8-E95B1F826BC2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0F81DE25-4BD0-4AA0-B652-A890F5D19644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7" name="Imagen 1">
              <a:extLst>
                <a:ext uri="{FF2B5EF4-FFF2-40B4-BE49-F238E27FC236}">
                  <a16:creationId xmlns:a16="http://schemas.microsoft.com/office/drawing/2014/main" id="{E956D221-D60F-4CE9-B93C-C72B9755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D18ED82-045E-4F73-8B22-F0395EEF809F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6B60B3-0150-4565-BE67-9B83EA2718EC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CD3AA16-BAF2-4EAC-8178-3146DE37FEF0}"/>
              </a:ext>
            </a:extLst>
          </p:cNvPr>
          <p:cNvSpPr/>
          <p:nvPr/>
        </p:nvSpPr>
        <p:spPr>
          <a:xfrm>
            <a:off x="334672" y="5805094"/>
            <a:ext cx="113297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 de Datos ARENA 2014-2018,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DGT. Estimación propia en base a criterios horarios y del perfil de los afectados.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3C781A-0245-4BE8-A011-A1F161368EB9}"/>
              </a:ext>
            </a:extLst>
          </p:cNvPr>
          <p:cNvSpPr txBox="1"/>
          <p:nvPr/>
        </p:nvSpPr>
        <p:spPr>
          <a:xfrm>
            <a:off x="605718" y="326630"/>
            <a:ext cx="9361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5.4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Accidente tipo en el transporte escolar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BE5E19C-6A07-43C8-B4DF-DF8F7849B9EF}"/>
              </a:ext>
            </a:extLst>
          </p:cNvPr>
          <p:cNvSpPr txBox="1"/>
          <p:nvPr/>
        </p:nvSpPr>
        <p:spPr>
          <a:xfrm>
            <a:off x="181782" y="1685245"/>
            <a:ext cx="1194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400" b="1" dirty="0">
                <a:solidFill>
                  <a:srgbClr val="C00000"/>
                </a:solidFill>
              </a:rPr>
              <a:t>Tipología de los accidentes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595959"/>
                </a:solidFill>
              </a:rPr>
              <a:t>con autobuses escolares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F39C5C3-0222-4C5B-A7FD-8E5CA70FACDA}"/>
              </a:ext>
            </a:extLst>
          </p:cNvPr>
          <p:cNvGrpSpPr/>
          <p:nvPr/>
        </p:nvGrpSpPr>
        <p:grpSpPr>
          <a:xfrm>
            <a:off x="6205477" y="3459181"/>
            <a:ext cx="5421670" cy="1060423"/>
            <a:chOff x="6205477" y="3459181"/>
            <a:chExt cx="5421670" cy="106042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EC6DD28-E1EF-44CD-ABA4-3A67BC3FC028}"/>
                </a:ext>
              </a:extLst>
            </p:cNvPr>
            <p:cNvSpPr/>
            <p:nvPr/>
          </p:nvSpPr>
          <p:spPr>
            <a:xfrm>
              <a:off x="6212641" y="3459181"/>
              <a:ext cx="5414506" cy="105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7173988-225A-41D4-9E3B-B4FD67462FB7}"/>
                </a:ext>
              </a:extLst>
            </p:cNvPr>
            <p:cNvSpPr/>
            <p:nvPr/>
          </p:nvSpPr>
          <p:spPr>
            <a:xfrm>
              <a:off x="6205477" y="3463468"/>
              <a:ext cx="1135137" cy="105613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81E733A9-1B2D-4EF1-A84E-4D4E92C494E6}"/>
                </a:ext>
              </a:extLst>
            </p:cNvPr>
            <p:cNvSpPr txBox="1"/>
            <p:nvPr/>
          </p:nvSpPr>
          <p:spPr>
            <a:xfrm>
              <a:off x="7581207" y="3706369"/>
              <a:ext cx="38103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Mes.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 octubre, coincidiendo con la “vuelta al cole”. </a:t>
              </a:r>
            </a:p>
          </p:txBody>
        </p:sp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F6BE0D89-504E-449B-9BFC-FBECCFA3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8178" y="3641027"/>
              <a:ext cx="662257" cy="662257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D3AE00F-C8DE-4D10-AB47-08AA1E3AE0E9}"/>
              </a:ext>
            </a:extLst>
          </p:cNvPr>
          <p:cNvGrpSpPr/>
          <p:nvPr/>
        </p:nvGrpSpPr>
        <p:grpSpPr>
          <a:xfrm>
            <a:off x="6212642" y="2388719"/>
            <a:ext cx="5414505" cy="968162"/>
            <a:chOff x="6212642" y="2388719"/>
            <a:chExt cx="5414505" cy="96816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FAF0FF33-B7B7-4068-9265-B244E331E4B9}"/>
                </a:ext>
              </a:extLst>
            </p:cNvPr>
            <p:cNvSpPr/>
            <p:nvPr/>
          </p:nvSpPr>
          <p:spPr>
            <a:xfrm>
              <a:off x="6212642" y="2395961"/>
              <a:ext cx="5414505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EF8FC77-B951-449B-B392-19DB02A5BB63}"/>
                </a:ext>
              </a:extLst>
            </p:cNvPr>
            <p:cNvSpPr/>
            <p:nvPr/>
          </p:nvSpPr>
          <p:spPr>
            <a:xfrm>
              <a:off x="6212642" y="2388719"/>
              <a:ext cx="1135137" cy="960920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66D0FC36-40E8-46EB-9BFE-772A632E12B2}"/>
                </a:ext>
              </a:extLst>
            </p:cNvPr>
            <p:cNvSpPr txBox="1"/>
            <p:nvPr/>
          </p:nvSpPr>
          <p:spPr>
            <a:xfrm>
              <a:off x="7557498" y="2565744"/>
              <a:ext cx="37976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Trayecto.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Más accidentes en la vuelta a casa, pero más lesionados a la ida.</a:t>
              </a:r>
            </a:p>
          </p:txBody>
        </p:sp>
        <p:pic>
          <p:nvPicPr>
            <p:cNvPr id="57" name="Gráfico 56">
              <a:extLst>
                <a:ext uri="{FF2B5EF4-FFF2-40B4-BE49-F238E27FC236}">
                  <a16:creationId xmlns:a16="http://schemas.microsoft.com/office/drawing/2014/main" id="{E7198DDF-CCBC-4852-B622-A35F5D21B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36888" y="2476720"/>
              <a:ext cx="634288" cy="753217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4C361F9-9C1F-4B04-A591-BDFF2EC5923E}"/>
              </a:ext>
            </a:extLst>
          </p:cNvPr>
          <p:cNvGrpSpPr/>
          <p:nvPr/>
        </p:nvGrpSpPr>
        <p:grpSpPr>
          <a:xfrm>
            <a:off x="601737" y="3461329"/>
            <a:ext cx="5487098" cy="1056405"/>
            <a:chOff x="601737" y="3461329"/>
            <a:chExt cx="5487098" cy="1056405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CF63748-9541-4D31-BC71-BAC9B8516F43}"/>
                </a:ext>
              </a:extLst>
            </p:cNvPr>
            <p:cNvSpPr/>
            <p:nvPr/>
          </p:nvSpPr>
          <p:spPr>
            <a:xfrm>
              <a:off x="605717" y="3461598"/>
              <a:ext cx="5483118" cy="105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CA9D7A45-A0F2-4685-9198-4E1B1F1CCDFA}"/>
                </a:ext>
              </a:extLst>
            </p:cNvPr>
            <p:cNvSpPr/>
            <p:nvPr/>
          </p:nvSpPr>
          <p:spPr>
            <a:xfrm>
              <a:off x="601737" y="3461329"/>
              <a:ext cx="1135137" cy="105613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F01C9B2-2536-439B-A91B-860C9559BEB8}"/>
                </a:ext>
              </a:extLst>
            </p:cNvPr>
            <p:cNvSpPr txBox="1"/>
            <p:nvPr/>
          </p:nvSpPr>
          <p:spPr>
            <a:xfrm>
              <a:off x="1995067" y="3729780"/>
              <a:ext cx="40225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Colisión </a:t>
              </a:r>
              <a:r>
                <a:rPr lang="es-ES" sz="1300" b="1" dirty="0" err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frontolateral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(20%)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alcance trasero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(19%) 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y atropello a peatón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(16%)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  <a:endParaRPr lang="es-ES" sz="13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A7259F6D-B861-4D13-BB1F-26F35B2E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8031" y="3641027"/>
              <a:ext cx="902437" cy="683878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B000C40C-2B3A-4CD1-9C6F-26EE14737992}"/>
              </a:ext>
            </a:extLst>
          </p:cNvPr>
          <p:cNvGrpSpPr/>
          <p:nvPr/>
        </p:nvGrpSpPr>
        <p:grpSpPr>
          <a:xfrm>
            <a:off x="608902" y="2386580"/>
            <a:ext cx="5487098" cy="961189"/>
            <a:chOff x="608902" y="2386580"/>
            <a:chExt cx="5487098" cy="961189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52779D1-DC80-439B-9499-093B845DD22B}"/>
                </a:ext>
              </a:extLst>
            </p:cNvPr>
            <p:cNvSpPr/>
            <p:nvPr/>
          </p:nvSpPr>
          <p:spPr>
            <a:xfrm>
              <a:off x="612882" y="2386849"/>
              <a:ext cx="5483118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B4B72D3D-6880-4027-ABFB-6A44FE3B0695}"/>
                </a:ext>
              </a:extLst>
            </p:cNvPr>
            <p:cNvSpPr/>
            <p:nvPr/>
          </p:nvSpPr>
          <p:spPr>
            <a:xfrm>
              <a:off x="608902" y="2386580"/>
              <a:ext cx="1135137" cy="960920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459F684F-71A9-4AC8-9A08-2DD097655F45}"/>
                </a:ext>
              </a:extLst>
            </p:cNvPr>
            <p:cNvSpPr txBox="1"/>
            <p:nvPr/>
          </p:nvSpPr>
          <p:spPr>
            <a:xfrm>
              <a:off x="1995066" y="2507081"/>
              <a:ext cx="390909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Vías interurbanas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(58%). En caso de las víctimas, el porcentaje asciende al 73%, 30 </a:t>
              </a:r>
              <a:r>
                <a:rPr lang="es-ES" sz="1300" dirty="0" err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pp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más que el resto de accidentes</a:t>
              </a:r>
            </a:p>
          </p:txBody>
        </p:sp>
        <p:pic>
          <p:nvPicPr>
            <p:cNvPr id="4096" name="Gráfico 4095">
              <a:extLst>
                <a:ext uri="{FF2B5EF4-FFF2-40B4-BE49-F238E27FC236}">
                  <a16:creationId xmlns:a16="http://schemas.microsoft.com/office/drawing/2014/main" id="{96E08E82-11DF-4643-8097-8C2CDD313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4464" y="2560015"/>
              <a:ext cx="746157" cy="639563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B474584-B9F7-4138-8673-BADC02144755}"/>
              </a:ext>
            </a:extLst>
          </p:cNvPr>
          <p:cNvGrpSpPr/>
          <p:nvPr/>
        </p:nvGrpSpPr>
        <p:grpSpPr>
          <a:xfrm>
            <a:off x="608902" y="4634278"/>
            <a:ext cx="11055530" cy="1001443"/>
            <a:chOff x="608902" y="4634278"/>
            <a:chExt cx="11055530" cy="1001443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66E29AD6-326F-40BC-AB25-A8B3AC4FE596}"/>
                </a:ext>
              </a:extLst>
            </p:cNvPr>
            <p:cNvSpPr/>
            <p:nvPr/>
          </p:nvSpPr>
          <p:spPr>
            <a:xfrm>
              <a:off x="612881" y="4634547"/>
              <a:ext cx="11051551" cy="1001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B0A69332-781F-4727-BEE3-8E2D8B3020A4}"/>
                </a:ext>
              </a:extLst>
            </p:cNvPr>
            <p:cNvSpPr/>
            <p:nvPr/>
          </p:nvSpPr>
          <p:spPr>
            <a:xfrm>
              <a:off x="608902" y="4634278"/>
              <a:ext cx="1135137" cy="1001174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01E90261-0DA6-40C8-B3E9-36FA12B96C8E}"/>
                </a:ext>
              </a:extLst>
            </p:cNvPr>
            <p:cNvSpPr txBox="1"/>
            <p:nvPr/>
          </p:nvSpPr>
          <p:spPr>
            <a:xfrm>
              <a:off x="1944881" y="4791506"/>
              <a:ext cx="9559933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Las infracciones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más habituales en los accidentes en las que se ve implicado un autobús de transporte escolar son: 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 distracción (22%), no respetar la prioridad (18%), la velocidad inadecuada (10%) y no mantener la distancia de seguridad (7%).</a:t>
              </a:r>
              <a:endParaRPr lang="es-ES" sz="13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097" name="Gráfico 4096">
              <a:extLst>
                <a:ext uri="{FF2B5EF4-FFF2-40B4-BE49-F238E27FC236}">
                  <a16:creationId xmlns:a16="http://schemas.microsoft.com/office/drawing/2014/main" id="{8401CFA3-46D2-4122-9E2E-814031D61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5010" y="4739872"/>
              <a:ext cx="557578" cy="773173"/>
            </a:xfrm>
            <a:prstGeom prst="rect">
              <a:avLst/>
            </a:prstGeom>
          </p:spPr>
        </p:pic>
      </p:grpSp>
      <p:sp>
        <p:nvSpPr>
          <p:cNvPr id="32" name="Marcador de número de diapositiva 6">
            <a:extLst>
              <a:ext uri="{FF2B5EF4-FFF2-40B4-BE49-F238E27FC236}">
                <a16:creationId xmlns:a16="http://schemas.microsoft.com/office/drawing/2014/main" id="{C53BA58F-4003-4683-9D5B-47F04255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3510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50DB0EF7-349B-47FC-9371-C5B29D1790CE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5A2C8065-5D73-45B3-9ED4-075CECEAE0D4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003A451A-3D26-4A30-9721-A8E29B3E33C9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2" name="Imagen 1">
              <a:extLst>
                <a:ext uri="{FF2B5EF4-FFF2-40B4-BE49-F238E27FC236}">
                  <a16:creationId xmlns:a16="http://schemas.microsoft.com/office/drawing/2014/main" id="{694A02A6-FD2C-4D68-A38D-137A054D3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ángulo 53">
            <a:extLst>
              <a:ext uri="{FF2B5EF4-FFF2-40B4-BE49-F238E27FC236}">
                <a16:creationId xmlns:a16="http://schemas.microsoft.com/office/drawing/2014/main" id="{13EF2051-C20E-4CB9-A637-F5C769B486DB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F680DFB-94C2-4201-911B-8E6CFFA166F9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F75F7B0-1B58-4152-8734-3589C5AB2562}"/>
              </a:ext>
            </a:extLst>
          </p:cNvPr>
          <p:cNvGrpSpPr/>
          <p:nvPr/>
        </p:nvGrpSpPr>
        <p:grpSpPr>
          <a:xfrm>
            <a:off x="5563217" y="1612888"/>
            <a:ext cx="6074716" cy="3898276"/>
            <a:chOff x="2800350" y="1704221"/>
            <a:chExt cx="6950296" cy="4425661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DC37A95-A646-4472-BFFE-9A5EBECF63A3}"/>
                </a:ext>
              </a:extLst>
            </p:cNvPr>
            <p:cNvGrpSpPr/>
            <p:nvPr/>
          </p:nvGrpSpPr>
          <p:grpSpPr>
            <a:xfrm>
              <a:off x="2800350" y="1704221"/>
              <a:ext cx="5924949" cy="4425661"/>
              <a:chOff x="2814215" y="1877371"/>
              <a:chExt cx="4948372" cy="3639857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227CEECD-C92B-4442-994B-DB472EFF62E0}"/>
                  </a:ext>
                </a:extLst>
              </p:cNvPr>
              <p:cNvGrpSpPr/>
              <p:nvPr/>
            </p:nvGrpSpPr>
            <p:grpSpPr>
              <a:xfrm>
                <a:off x="2814215" y="4840948"/>
                <a:ext cx="1757785" cy="676280"/>
                <a:chOff x="2814215" y="4840948"/>
                <a:chExt cx="1757785" cy="676280"/>
              </a:xfrm>
            </p:grpSpPr>
            <p:cxnSp>
              <p:nvCxnSpPr>
                <p:cNvPr id="39" name="38 Conector recto">
                  <a:extLst>
                    <a:ext uri="{FF2B5EF4-FFF2-40B4-BE49-F238E27FC236}">
                      <a16:creationId xmlns:a16="http://schemas.microsoft.com/office/drawing/2014/main" id="{A5EE55A4-51F8-427F-AD73-17A83E731318}"/>
                    </a:ext>
                  </a:extLst>
                </p:cNvPr>
                <p:cNvCxnSpPr/>
                <p:nvPr/>
              </p:nvCxnSpPr>
              <p:spPr bwMode="auto">
                <a:xfrm flipH="1">
                  <a:off x="3140125" y="4840948"/>
                  <a:ext cx="1431875" cy="0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>
                  <a:extLst>
                    <a:ext uri="{FF2B5EF4-FFF2-40B4-BE49-F238E27FC236}">
                      <a16:creationId xmlns:a16="http://schemas.microsoft.com/office/drawing/2014/main" id="{F71A66D5-7814-4C34-A5E1-9D8654771C4A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14215" y="4840948"/>
                  <a:ext cx="325910" cy="277881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>
                  <a:extLst>
                    <a:ext uri="{FF2B5EF4-FFF2-40B4-BE49-F238E27FC236}">
                      <a16:creationId xmlns:a16="http://schemas.microsoft.com/office/drawing/2014/main" id="{FD9E5914-BC98-4E0D-81AC-06445BFC2323}"/>
                    </a:ext>
                  </a:extLst>
                </p:cNvPr>
                <p:cNvCxnSpPr/>
                <p:nvPr/>
              </p:nvCxnSpPr>
              <p:spPr bwMode="auto">
                <a:xfrm flipV="1">
                  <a:off x="2814215" y="5134184"/>
                  <a:ext cx="0" cy="383044"/>
                </a:xfrm>
                <a:prstGeom prst="lin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8 Grupo">
                <a:extLst>
                  <a:ext uri="{FF2B5EF4-FFF2-40B4-BE49-F238E27FC236}">
                    <a16:creationId xmlns:a16="http://schemas.microsoft.com/office/drawing/2014/main" id="{CF36C54D-3AEB-4DA1-AADE-C8725F5F6ED4}"/>
                  </a:ext>
                </a:extLst>
              </p:cNvPr>
              <p:cNvGrpSpPr/>
              <p:nvPr/>
            </p:nvGrpSpPr>
            <p:grpSpPr>
              <a:xfrm>
                <a:off x="3129087" y="1877371"/>
                <a:ext cx="4633500" cy="3585535"/>
                <a:chOff x="1259412" y="1464968"/>
                <a:chExt cx="6241255" cy="5047395"/>
              </a:xfrm>
            </p:grpSpPr>
            <p:sp>
              <p:nvSpPr>
                <p:cNvPr id="18" name="AutoShape 59">
                  <a:extLst>
                    <a:ext uri="{FF2B5EF4-FFF2-40B4-BE49-F238E27FC236}">
                      <a16:creationId xmlns:a16="http://schemas.microsoft.com/office/drawing/2014/main" id="{8FB2B71B-C72F-4672-A4AE-23ACBF0015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68295" y="4221028"/>
                  <a:ext cx="876300" cy="962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19" name="asturias">
                  <a:extLst>
                    <a:ext uri="{FF2B5EF4-FFF2-40B4-BE49-F238E27FC236}">
                      <a16:creationId xmlns:a16="http://schemas.microsoft.com/office/drawing/2014/main" id="{C1525F0E-EDFC-4641-8B04-0541307A0C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12864" y="1554251"/>
                  <a:ext cx="995840" cy="376262"/>
                </a:xfrm>
                <a:custGeom>
                  <a:avLst/>
                  <a:gdLst>
                    <a:gd name="T0" fmla="*/ 600 w 3781"/>
                    <a:gd name="T1" fmla="*/ 128 h 1483"/>
                    <a:gd name="T2" fmla="*/ 761 w 3781"/>
                    <a:gd name="T3" fmla="*/ 140 h 1483"/>
                    <a:gd name="T4" fmla="*/ 853 w 3781"/>
                    <a:gd name="T5" fmla="*/ 175 h 1483"/>
                    <a:gd name="T6" fmla="*/ 1003 w 3781"/>
                    <a:gd name="T7" fmla="*/ 175 h 1483"/>
                    <a:gd name="T8" fmla="*/ 1130 w 3781"/>
                    <a:gd name="T9" fmla="*/ 175 h 1483"/>
                    <a:gd name="T10" fmla="*/ 1257 w 3781"/>
                    <a:gd name="T11" fmla="*/ 163 h 1483"/>
                    <a:gd name="T12" fmla="*/ 1349 w 3781"/>
                    <a:gd name="T13" fmla="*/ 117 h 1483"/>
                    <a:gd name="T14" fmla="*/ 1441 w 3781"/>
                    <a:gd name="T15" fmla="*/ 175 h 1483"/>
                    <a:gd name="T16" fmla="*/ 1556 w 3781"/>
                    <a:gd name="T17" fmla="*/ 187 h 1483"/>
                    <a:gd name="T18" fmla="*/ 1706 w 3781"/>
                    <a:gd name="T19" fmla="*/ 152 h 1483"/>
                    <a:gd name="T20" fmla="*/ 1798 w 3781"/>
                    <a:gd name="T21" fmla="*/ 117 h 1483"/>
                    <a:gd name="T22" fmla="*/ 1891 w 3781"/>
                    <a:gd name="T23" fmla="*/ 23 h 1483"/>
                    <a:gd name="T24" fmla="*/ 1983 w 3781"/>
                    <a:gd name="T25" fmla="*/ 58 h 1483"/>
                    <a:gd name="T26" fmla="*/ 2029 w 3781"/>
                    <a:gd name="T27" fmla="*/ 140 h 1483"/>
                    <a:gd name="T28" fmla="*/ 2133 w 3781"/>
                    <a:gd name="T29" fmla="*/ 187 h 1483"/>
                    <a:gd name="T30" fmla="*/ 2121 w 3781"/>
                    <a:gd name="T31" fmla="*/ 222 h 1483"/>
                    <a:gd name="T32" fmla="*/ 2156 w 3781"/>
                    <a:gd name="T33" fmla="*/ 245 h 1483"/>
                    <a:gd name="T34" fmla="*/ 2213 w 3781"/>
                    <a:gd name="T35" fmla="*/ 233 h 1483"/>
                    <a:gd name="T36" fmla="*/ 2432 w 3781"/>
                    <a:gd name="T37" fmla="*/ 233 h 1483"/>
                    <a:gd name="T38" fmla="*/ 2605 w 3781"/>
                    <a:gd name="T39" fmla="*/ 268 h 1483"/>
                    <a:gd name="T40" fmla="*/ 2778 w 3781"/>
                    <a:gd name="T41" fmla="*/ 374 h 1483"/>
                    <a:gd name="T42" fmla="*/ 2928 w 3781"/>
                    <a:gd name="T43" fmla="*/ 397 h 1483"/>
                    <a:gd name="T44" fmla="*/ 3136 w 3781"/>
                    <a:gd name="T45" fmla="*/ 432 h 1483"/>
                    <a:gd name="T46" fmla="*/ 3285 w 3781"/>
                    <a:gd name="T47" fmla="*/ 467 h 1483"/>
                    <a:gd name="T48" fmla="*/ 3389 w 3781"/>
                    <a:gd name="T49" fmla="*/ 490 h 1483"/>
                    <a:gd name="T50" fmla="*/ 3516 w 3781"/>
                    <a:gd name="T51" fmla="*/ 537 h 1483"/>
                    <a:gd name="T52" fmla="*/ 3700 w 3781"/>
                    <a:gd name="T53" fmla="*/ 584 h 1483"/>
                    <a:gd name="T54" fmla="*/ 3747 w 3781"/>
                    <a:gd name="T55" fmla="*/ 642 h 1483"/>
                    <a:gd name="T56" fmla="*/ 3700 w 3781"/>
                    <a:gd name="T57" fmla="*/ 782 h 1483"/>
                    <a:gd name="T58" fmla="*/ 3551 w 3781"/>
                    <a:gd name="T59" fmla="*/ 829 h 1483"/>
                    <a:gd name="T60" fmla="*/ 3458 w 3781"/>
                    <a:gd name="T61" fmla="*/ 957 h 1483"/>
                    <a:gd name="T62" fmla="*/ 3285 w 3781"/>
                    <a:gd name="T63" fmla="*/ 934 h 1483"/>
                    <a:gd name="T64" fmla="*/ 3124 w 3781"/>
                    <a:gd name="T65" fmla="*/ 934 h 1483"/>
                    <a:gd name="T66" fmla="*/ 2963 w 3781"/>
                    <a:gd name="T67" fmla="*/ 1027 h 1483"/>
                    <a:gd name="T68" fmla="*/ 2824 w 3781"/>
                    <a:gd name="T69" fmla="*/ 1133 h 1483"/>
                    <a:gd name="T70" fmla="*/ 2628 w 3781"/>
                    <a:gd name="T71" fmla="*/ 1156 h 1483"/>
                    <a:gd name="T72" fmla="*/ 2409 w 3781"/>
                    <a:gd name="T73" fmla="*/ 1214 h 1483"/>
                    <a:gd name="T74" fmla="*/ 2202 w 3781"/>
                    <a:gd name="T75" fmla="*/ 1249 h 1483"/>
                    <a:gd name="T76" fmla="*/ 2029 w 3781"/>
                    <a:gd name="T77" fmla="*/ 1238 h 1483"/>
                    <a:gd name="T78" fmla="*/ 1868 w 3781"/>
                    <a:gd name="T79" fmla="*/ 1378 h 1483"/>
                    <a:gd name="T80" fmla="*/ 1729 w 3781"/>
                    <a:gd name="T81" fmla="*/ 1273 h 1483"/>
                    <a:gd name="T82" fmla="*/ 1579 w 3781"/>
                    <a:gd name="T83" fmla="*/ 1156 h 1483"/>
                    <a:gd name="T84" fmla="*/ 1418 w 3781"/>
                    <a:gd name="T85" fmla="*/ 1214 h 1483"/>
                    <a:gd name="T86" fmla="*/ 1245 w 3781"/>
                    <a:gd name="T87" fmla="*/ 1203 h 1483"/>
                    <a:gd name="T88" fmla="*/ 1130 w 3781"/>
                    <a:gd name="T89" fmla="*/ 1179 h 1483"/>
                    <a:gd name="T90" fmla="*/ 991 w 3781"/>
                    <a:gd name="T91" fmla="*/ 1296 h 1483"/>
                    <a:gd name="T92" fmla="*/ 945 w 3781"/>
                    <a:gd name="T93" fmla="*/ 1401 h 1483"/>
                    <a:gd name="T94" fmla="*/ 738 w 3781"/>
                    <a:gd name="T95" fmla="*/ 1413 h 1483"/>
                    <a:gd name="T96" fmla="*/ 542 w 3781"/>
                    <a:gd name="T97" fmla="*/ 1471 h 1483"/>
                    <a:gd name="T98" fmla="*/ 346 w 3781"/>
                    <a:gd name="T99" fmla="*/ 1261 h 1483"/>
                    <a:gd name="T100" fmla="*/ 265 w 3781"/>
                    <a:gd name="T101" fmla="*/ 1249 h 1483"/>
                    <a:gd name="T102" fmla="*/ 277 w 3781"/>
                    <a:gd name="T103" fmla="*/ 1121 h 1483"/>
                    <a:gd name="T104" fmla="*/ 415 w 3781"/>
                    <a:gd name="T105" fmla="*/ 1063 h 1483"/>
                    <a:gd name="T106" fmla="*/ 450 w 3781"/>
                    <a:gd name="T107" fmla="*/ 911 h 1483"/>
                    <a:gd name="T108" fmla="*/ 323 w 3781"/>
                    <a:gd name="T109" fmla="*/ 969 h 1483"/>
                    <a:gd name="T110" fmla="*/ 219 w 3781"/>
                    <a:gd name="T111" fmla="*/ 806 h 1483"/>
                    <a:gd name="T112" fmla="*/ 127 w 3781"/>
                    <a:gd name="T113" fmla="*/ 642 h 1483"/>
                    <a:gd name="T114" fmla="*/ 46 w 3781"/>
                    <a:gd name="T115" fmla="*/ 479 h 1483"/>
                    <a:gd name="T116" fmla="*/ 46 w 3781"/>
                    <a:gd name="T117" fmla="*/ 385 h 1483"/>
                    <a:gd name="T118" fmla="*/ 173 w 3781"/>
                    <a:gd name="T119" fmla="*/ 304 h 1483"/>
                    <a:gd name="T120" fmla="*/ 254 w 3781"/>
                    <a:gd name="T121" fmla="*/ 140 h 1483"/>
                    <a:gd name="T122" fmla="*/ 381 w 3781"/>
                    <a:gd name="T123" fmla="*/ 117 h 1483"/>
                    <a:gd name="T124" fmla="*/ 484 w 3781"/>
                    <a:gd name="T125" fmla="*/ 128 h 148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781"/>
                    <a:gd name="T190" fmla="*/ 0 h 1483"/>
                    <a:gd name="T191" fmla="*/ 3781 w 3781"/>
                    <a:gd name="T192" fmla="*/ 1483 h 148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781" h="1483">
                      <a:moveTo>
                        <a:pt x="496" y="128"/>
                      </a:moveTo>
                      <a:lnTo>
                        <a:pt x="507" y="128"/>
                      </a:lnTo>
                      <a:lnTo>
                        <a:pt x="519" y="128"/>
                      </a:lnTo>
                      <a:lnTo>
                        <a:pt x="519" y="140"/>
                      </a:lnTo>
                      <a:lnTo>
                        <a:pt x="530" y="140"/>
                      </a:lnTo>
                      <a:lnTo>
                        <a:pt x="530" y="152"/>
                      </a:lnTo>
                      <a:lnTo>
                        <a:pt x="542" y="152"/>
                      </a:lnTo>
                      <a:lnTo>
                        <a:pt x="553" y="152"/>
                      </a:lnTo>
                      <a:lnTo>
                        <a:pt x="565" y="152"/>
                      </a:lnTo>
                      <a:lnTo>
                        <a:pt x="576" y="152"/>
                      </a:lnTo>
                      <a:lnTo>
                        <a:pt x="588" y="152"/>
                      </a:lnTo>
                      <a:lnTo>
                        <a:pt x="588" y="140"/>
                      </a:lnTo>
                      <a:lnTo>
                        <a:pt x="588" y="128"/>
                      </a:lnTo>
                      <a:lnTo>
                        <a:pt x="600" y="128"/>
                      </a:lnTo>
                      <a:lnTo>
                        <a:pt x="600" y="140"/>
                      </a:lnTo>
                      <a:lnTo>
                        <a:pt x="600" y="128"/>
                      </a:lnTo>
                      <a:lnTo>
                        <a:pt x="611" y="128"/>
                      </a:lnTo>
                      <a:lnTo>
                        <a:pt x="611" y="140"/>
                      </a:lnTo>
                      <a:lnTo>
                        <a:pt x="623" y="152"/>
                      </a:lnTo>
                      <a:lnTo>
                        <a:pt x="634" y="140"/>
                      </a:lnTo>
                      <a:lnTo>
                        <a:pt x="646" y="152"/>
                      </a:lnTo>
                      <a:lnTo>
                        <a:pt x="657" y="140"/>
                      </a:lnTo>
                      <a:lnTo>
                        <a:pt x="657" y="152"/>
                      </a:lnTo>
                      <a:lnTo>
                        <a:pt x="669" y="163"/>
                      </a:lnTo>
                      <a:lnTo>
                        <a:pt x="680" y="140"/>
                      </a:lnTo>
                      <a:lnTo>
                        <a:pt x="692" y="152"/>
                      </a:lnTo>
                      <a:lnTo>
                        <a:pt x="703" y="152"/>
                      </a:lnTo>
                      <a:lnTo>
                        <a:pt x="715" y="152"/>
                      </a:lnTo>
                      <a:lnTo>
                        <a:pt x="726" y="152"/>
                      </a:lnTo>
                      <a:lnTo>
                        <a:pt x="738" y="152"/>
                      </a:lnTo>
                      <a:lnTo>
                        <a:pt x="749" y="140"/>
                      </a:lnTo>
                      <a:lnTo>
                        <a:pt x="761" y="140"/>
                      </a:lnTo>
                      <a:lnTo>
                        <a:pt x="772" y="140"/>
                      </a:lnTo>
                      <a:lnTo>
                        <a:pt x="772" y="152"/>
                      </a:lnTo>
                      <a:lnTo>
                        <a:pt x="772" y="140"/>
                      </a:lnTo>
                      <a:lnTo>
                        <a:pt x="784" y="140"/>
                      </a:lnTo>
                      <a:lnTo>
                        <a:pt x="795" y="140"/>
                      </a:lnTo>
                      <a:lnTo>
                        <a:pt x="807" y="140"/>
                      </a:lnTo>
                      <a:lnTo>
                        <a:pt x="807" y="128"/>
                      </a:lnTo>
                      <a:lnTo>
                        <a:pt x="807" y="140"/>
                      </a:lnTo>
                      <a:lnTo>
                        <a:pt x="807" y="152"/>
                      </a:lnTo>
                      <a:lnTo>
                        <a:pt x="819" y="152"/>
                      </a:lnTo>
                      <a:lnTo>
                        <a:pt x="830" y="152"/>
                      </a:lnTo>
                      <a:lnTo>
                        <a:pt x="842" y="152"/>
                      </a:lnTo>
                      <a:lnTo>
                        <a:pt x="830" y="163"/>
                      </a:lnTo>
                      <a:lnTo>
                        <a:pt x="842" y="163"/>
                      </a:lnTo>
                      <a:lnTo>
                        <a:pt x="842" y="175"/>
                      </a:lnTo>
                      <a:lnTo>
                        <a:pt x="853" y="175"/>
                      </a:lnTo>
                      <a:lnTo>
                        <a:pt x="865" y="175"/>
                      </a:lnTo>
                      <a:lnTo>
                        <a:pt x="865" y="163"/>
                      </a:lnTo>
                      <a:lnTo>
                        <a:pt x="876" y="163"/>
                      </a:lnTo>
                      <a:lnTo>
                        <a:pt x="888" y="163"/>
                      </a:lnTo>
                      <a:lnTo>
                        <a:pt x="888" y="175"/>
                      </a:lnTo>
                      <a:lnTo>
                        <a:pt x="899" y="175"/>
                      </a:lnTo>
                      <a:lnTo>
                        <a:pt x="911" y="175"/>
                      </a:lnTo>
                      <a:lnTo>
                        <a:pt x="922" y="175"/>
                      </a:lnTo>
                      <a:lnTo>
                        <a:pt x="922" y="187"/>
                      </a:lnTo>
                      <a:lnTo>
                        <a:pt x="934" y="187"/>
                      </a:lnTo>
                      <a:lnTo>
                        <a:pt x="945" y="187"/>
                      </a:lnTo>
                      <a:lnTo>
                        <a:pt x="957" y="187"/>
                      </a:lnTo>
                      <a:lnTo>
                        <a:pt x="968" y="187"/>
                      </a:lnTo>
                      <a:lnTo>
                        <a:pt x="980" y="187"/>
                      </a:lnTo>
                      <a:lnTo>
                        <a:pt x="991" y="187"/>
                      </a:lnTo>
                      <a:lnTo>
                        <a:pt x="1003" y="175"/>
                      </a:lnTo>
                      <a:lnTo>
                        <a:pt x="1015" y="187"/>
                      </a:lnTo>
                      <a:lnTo>
                        <a:pt x="1015" y="175"/>
                      </a:lnTo>
                      <a:lnTo>
                        <a:pt x="1015" y="163"/>
                      </a:lnTo>
                      <a:lnTo>
                        <a:pt x="1026" y="152"/>
                      </a:lnTo>
                      <a:lnTo>
                        <a:pt x="1038" y="152"/>
                      </a:lnTo>
                      <a:lnTo>
                        <a:pt x="1038" y="163"/>
                      </a:lnTo>
                      <a:lnTo>
                        <a:pt x="1049" y="163"/>
                      </a:lnTo>
                      <a:lnTo>
                        <a:pt x="1061" y="163"/>
                      </a:lnTo>
                      <a:lnTo>
                        <a:pt x="1061" y="175"/>
                      </a:lnTo>
                      <a:lnTo>
                        <a:pt x="1072" y="175"/>
                      </a:lnTo>
                      <a:lnTo>
                        <a:pt x="1072" y="187"/>
                      </a:lnTo>
                      <a:lnTo>
                        <a:pt x="1084" y="187"/>
                      </a:lnTo>
                      <a:lnTo>
                        <a:pt x="1095" y="187"/>
                      </a:lnTo>
                      <a:lnTo>
                        <a:pt x="1095" y="175"/>
                      </a:lnTo>
                      <a:lnTo>
                        <a:pt x="1118" y="175"/>
                      </a:lnTo>
                      <a:lnTo>
                        <a:pt x="1130" y="175"/>
                      </a:lnTo>
                      <a:lnTo>
                        <a:pt x="1141" y="175"/>
                      </a:lnTo>
                      <a:lnTo>
                        <a:pt x="1153" y="175"/>
                      </a:lnTo>
                      <a:lnTo>
                        <a:pt x="1164" y="187"/>
                      </a:lnTo>
                      <a:lnTo>
                        <a:pt x="1164" y="175"/>
                      </a:lnTo>
                      <a:lnTo>
                        <a:pt x="1164" y="187"/>
                      </a:lnTo>
                      <a:lnTo>
                        <a:pt x="1176" y="187"/>
                      </a:lnTo>
                      <a:lnTo>
                        <a:pt x="1187" y="187"/>
                      </a:lnTo>
                      <a:lnTo>
                        <a:pt x="1199" y="187"/>
                      </a:lnTo>
                      <a:lnTo>
                        <a:pt x="1210" y="175"/>
                      </a:lnTo>
                      <a:lnTo>
                        <a:pt x="1222" y="175"/>
                      </a:lnTo>
                      <a:lnTo>
                        <a:pt x="1234" y="175"/>
                      </a:lnTo>
                      <a:lnTo>
                        <a:pt x="1234" y="163"/>
                      </a:lnTo>
                      <a:lnTo>
                        <a:pt x="1234" y="175"/>
                      </a:lnTo>
                      <a:lnTo>
                        <a:pt x="1245" y="163"/>
                      </a:lnTo>
                      <a:lnTo>
                        <a:pt x="1257" y="175"/>
                      </a:lnTo>
                      <a:lnTo>
                        <a:pt x="1257" y="163"/>
                      </a:lnTo>
                      <a:lnTo>
                        <a:pt x="1268" y="163"/>
                      </a:lnTo>
                      <a:lnTo>
                        <a:pt x="1268" y="152"/>
                      </a:lnTo>
                      <a:lnTo>
                        <a:pt x="1268" y="163"/>
                      </a:lnTo>
                      <a:lnTo>
                        <a:pt x="1280" y="152"/>
                      </a:lnTo>
                      <a:lnTo>
                        <a:pt x="1280" y="163"/>
                      </a:lnTo>
                      <a:lnTo>
                        <a:pt x="1291" y="152"/>
                      </a:lnTo>
                      <a:lnTo>
                        <a:pt x="1303" y="152"/>
                      </a:lnTo>
                      <a:lnTo>
                        <a:pt x="1314" y="140"/>
                      </a:lnTo>
                      <a:lnTo>
                        <a:pt x="1314" y="152"/>
                      </a:lnTo>
                      <a:lnTo>
                        <a:pt x="1326" y="152"/>
                      </a:lnTo>
                      <a:lnTo>
                        <a:pt x="1337" y="140"/>
                      </a:lnTo>
                      <a:lnTo>
                        <a:pt x="1337" y="128"/>
                      </a:lnTo>
                      <a:lnTo>
                        <a:pt x="1349" y="128"/>
                      </a:lnTo>
                      <a:lnTo>
                        <a:pt x="1349" y="117"/>
                      </a:lnTo>
                      <a:lnTo>
                        <a:pt x="1349" y="105"/>
                      </a:lnTo>
                      <a:lnTo>
                        <a:pt x="1349" y="117"/>
                      </a:lnTo>
                      <a:lnTo>
                        <a:pt x="1360" y="117"/>
                      </a:lnTo>
                      <a:lnTo>
                        <a:pt x="1360" y="128"/>
                      </a:lnTo>
                      <a:lnTo>
                        <a:pt x="1372" y="128"/>
                      </a:lnTo>
                      <a:lnTo>
                        <a:pt x="1372" y="140"/>
                      </a:lnTo>
                      <a:lnTo>
                        <a:pt x="1383" y="140"/>
                      </a:lnTo>
                      <a:lnTo>
                        <a:pt x="1395" y="128"/>
                      </a:lnTo>
                      <a:lnTo>
                        <a:pt x="1395" y="152"/>
                      </a:lnTo>
                      <a:lnTo>
                        <a:pt x="1406" y="163"/>
                      </a:lnTo>
                      <a:lnTo>
                        <a:pt x="1418" y="152"/>
                      </a:lnTo>
                      <a:lnTo>
                        <a:pt x="1418" y="140"/>
                      </a:lnTo>
                      <a:lnTo>
                        <a:pt x="1418" y="152"/>
                      </a:lnTo>
                      <a:lnTo>
                        <a:pt x="1418" y="140"/>
                      </a:lnTo>
                      <a:lnTo>
                        <a:pt x="1418" y="163"/>
                      </a:lnTo>
                      <a:lnTo>
                        <a:pt x="1418" y="175"/>
                      </a:lnTo>
                      <a:lnTo>
                        <a:pt x="1430" y="175"/>
                      </a:lnTo>
                      <a:lnTo>
                        <a:pt x="1441" y="175"/>
                      </a:lnTo>
                      <a:lnTo>
                        <a:pt x="1453" y="163"/>
                      </a:lnTo>
                      <a:lnTo>
                        <a:pt x="1453" y="175"/>
                      </a:lnTo>
                      <a:lnTo>
                        <a:pt x="1464" y="163"/>
                      </a:lnTo>
                      <a:lnTo>
                        <a:pt x="1464" y="175"/>
                      </a:lnTo>
                      <a:lnTo>
                        <a:pt x="1476" y="163"/>
                      </a:lnTo>
                      <a:lnTo>
                        <a:pt x="1476" y="175"/>
                      </a:lnTo>
                      <a:lnTo>
                        <a:pt x="1487" y="175"/>
                      </a:lnTo>
                      <a:lnTo>
                        <a:pt x="1499" y="175"/>
                      </a:lnTo>
                      <a:lnTo>
                        <a:pt x="1499" y="187"/>
                      </a:lnTo>
                      <a:lnTo>
                        <a:pt x="1510" y="187"/>
                      </a:lnTo>
                      <a:lnTo>
                        <a:pt x="1510" y="198"/>
                      </a:lnTo>
                      <a:lnTo>
                        <a:pt x="1533" y="198"/>
                      </a:lnTo>
                      <a:lnTo>
                        <a:pt x="1533" y="187"/>
                      </a:lnTo>
                      <a:lnTo>
                        <a:pt x="1533" y="198"/>
                      </a:lnTo>
                      <a:lnTo>
                        <a:pt x="1545" y="187"/>
                      </a:lnTo>
                      <a:lnTo>
                        <a:pt x="1556" y="187"/>
                      </a:lnTo>
                      <a:lnTo>
                        <a:pt x="1568" y="187"/>
                      </a:lnTo>
                      <a:lnTo>
                        <a:pt x="1568" y="175"/>
                      </a:lnTo>
                      <a:lnTo>
                        <a:pt x="1579" y="175"/>
                      </a:lnTo>
                      <a:lnTo>
                        <a:pt x="1591" y="175"/>
                      </a:lnTo>
                      <a:lnTo>
                        <a:pt x="1614" y="163"/>
                      </a:lnTo>
                      <a:lnTo>
                        <a:pt x="1637" y="152"/>
                      </a:lnTo>
                      <a:lnTo>
                        <a:pt x="1637" y="140"/>
                      </a:lnTo>
                      <a:lnTo>
                        <a:pt x="1649" y="140"/>
                      </a:lnTo>
                      <a:lnTo>
                        <a:pt x="1660" y="140"/>
                      </a:lnTo>
                      <a:lnTo>
                        <a:pt x="1660" y="152"/>
                      </a:lnTo>
                      <a:lnTo>
                        <a:pt x="1672" y="152"/>
                      </a:lnTo>
                      <a:lnTo>
                        <a:pt x="1683" y="163"/>
                      </a:lnTo>
                      <a:lnTo>
                        <a:pt x="1683" y="152"/>
                      </a:lnTo>
                      <a:lnTo>
                        <a:pt x="1695" y="163"/>
                      </a:lnTo>
                      <a:lnTo>
                        <a:pt x="1695" y="152"/>
                      </a:lnTo>
                      <a:lnTo>
                        <a:pt x="1706" y="152"/>
                      </a:lnTo>
                      <a:lnTo>
                        <a:pt x="1706" y="163"/>
                      </a:lnTo>
                      <a:lnTo>
                        <a:pt x="1706" y="152"/>
                      </a:lnTo>
                      <a:lnTo>
                        <a:pt x="1718" y="163"/>
                      </a:lnTo>
                      <a:lnTo>
                        <a:pt x="1718" y="152"/>
                      </a:lnTo>
                      <a:lnTo>
                        <a:pt x="1718" y="163"/>
                      </a:lnTo>
                      <a:lnTo>
                        <a:pt x="1729" y="152"/>
                      </a:lnTo>
                      <a:lnTo>
                        <a:pt x="1741" y="152"/>
                      </a:lnTo>
                      <a:lnTo>
                        <a:pt x="1729" y="152"/>
                      </a:lnTo>
                      <a:lnTo>
                        <a:pt x="1741" y="163"/>
                      </a:lnTo>
                      <a:lnTo>
                        <a:pt x="1764" y="152"/>
                      </a:lnTo>
                      <a:lnTo>
                        <a:pt x="1775" y="140"/>
                      </a:lnTo>
                      <a:lnTo>
                        <a:pt x="1775" y="128"/>
                      </a:lnTo>
                      <a:lnTo>
                        <a:pt x="1764" y="128"/>
                      </a:lnTo>
                      <a:lnTo>
                        <a:pt x="1764" y="117"/>
                      </a:lnTo>
                      <a:lnTo>
                        <a:pt x="1787" y="117"/>
                      </a:lnTo>
                      <a:lnTo>
                        <a:pt x="1798" y="117"/>
                      </a:lnTo>
                      <a:lnTo>
                        <a:pt x="1810" y="105"/>
                      </a:lnTo>
                      <a:lnTo>
                        <a:pt x="1810" y="93"/>
                      </a:lnTo>
                      <a:lnTo>
                        <a:pt x="1821" y="82"/>
                      </a:lnTo>
                      <a:lnTo>
                        <a:pt x="1810" y="82"/>
                      </a:lnTo>
                      <a:lnTo>
                        <a:pt x="1810" y="70"/>
                      </a:lnTo>
                      <a:lnTo>
                        <a:pt x="1821" y="70"/>
                      </a:lnTo>
                      <a:lnTo>
                        <a:pt x="1833" y="70"/>
                      </a:lnTo>
                      <a:lnTo>
                        <a:pt x="1844" y="70"/>
                      </a:lnTo>
                      <a:lnTo>
                        <a:pt x="1856" y="70"/>
                      </a:lnTo>
                      <a:lnTo>
                        <a:pt x="1868" y="70"/>
                      </a:lnTo>
                      <a:lnTo>
                        <a:pt x="1868" y="58"/>
                      </a:lnTo>
                      <a:lnTo>
                        <a:pt x="1879" y="58"/>
                      </a:lnTo>
                      <a:lnTo>
                        <a:pt x="1879" y="47"/>
                      </a:lnTo>
                      <a:lnTo>
                        <a:pt x="1891" y="47"/>
                      </a:lnTo>
                      <a:lnTo>
                        <a:pt x="1891" y="35"/>
                      </a:lnTo>
                      <a:lnTo>
                        <a:pt x="1891" y="23"/>
                      </a:lnTo>
                      <a:lnTo>
                        <a:pt x="1891" y="12"/>
                      </a:lnTo>
                      <a:lnTo>
                        <a:pt x="1902" y="12"/>
                      </a:lnTo>
                      <a:lnTo>
                        <a:pt x="1914" y="12"/>
                      </a:lnTo>
                      <a:lnTo>
                        <a:pt x="1925" y="0"/>
                      </a:lnTo>
                      <a:lnTo>
                        <a:pt x="1914" y="12"/>
                      </a:lnTo>
                      <a:lnTo>
                        <a:pt x="1925" y="23"/>
                      </a:lnTo>
                      <a:lnTo>
                        <a:pt x="1925" y="12"/>
                      </a:lnTo>
                      <a:lnTo>
                        <a:pt x="1925" y="35"/>
                      </a:lnTo>
                      <a:lnTo>
                        <a:pt x="1937" y="35"/>
                      </a:lnTo>
                      <a:lnTo>
                        <a:pt x="1937" y="47"/>
                      </a:lnTo>
                      <a:lnTo>
                        <a:pt x="1948" y="35"/>
                      </a:lnTo>
                      <a:lnTo>
                        <a:pt x="1948" y="47"/>
                      </a:lnTo>
                      <a:lnTo>
                        <a:pt x="1960" y="47"/>
                      </a:lnTo>
                      <a:lnTo>
                        <a:pt x="1960" y="58"/>
                      </a:lnTo>
                      <a:lnTo>
                        <a:pt x="1971" y="58"/>
                      </a:lnTo>
                      <a:lnTo>
                        <a:pt x="1983" y="58"/>
                      </a:lnTo>
                      <a:lnTo>
                        <a:pt x="1983" y="70"/>
                      </a:lnTo>
                      <a:lnTo>
                        <a:pt x="1983" y="58"/>
                      </a:lnTo>
                      <a:lnTo>
                        <a:pt x="1994" y="70"/>
                      </a:lnTo>
                      <a:lnTo>
                        <a:pt x="1994" y="58"/>
                      </a:lnTo>
                      <a:lnTo>
                        <a:pt x="2006" y="70"/>
                      </a:lnTo>
                      <a:lnTo>
                        <a:pt x="1994" y="82"/>
                      </a:lnTo>
                      <a:lnTo>
                        <a:pt x="1994" y="93"/>
                      </a:lnTo>
                      <a:lnTo>
                        <a:pt x="1983" y="93"/>
                      </a:lnTo>
                      <a:lnTo>
                        <a:pt x="1994" y="105"/>
                      </a:lnTo>
                      <a:lnTo>
                        <a:pt x="2006" y="105"/>
                      </a:lnTo>
                      <a:lnTo>
                        <a:pt x="2006" y="117"/>
                      </a:lnTo>
                      <a:lnTo>
                        <a:pt x="2017" y="105"/>
                      </a:lnTo>
                      <a:lnTo>
                        <a:pt x="2017" y="117"/>
                      </a:lnTo>
                      <a:lnTo>
                        <a:pt x="2017" y="128"/>
                      </a:lnTo>
                      <a:lnTo>
                        <a:pt x="2017" y="140"/>
                      </a:lnTo>
                      <a:lnTo>
                        <a:pt x="2029" y="140"/>
                      </a:lnTo>
                      <a:lnTo>
                        <a:pt x="2029" y="152"/>
                      </a:lnTo>
                      <a:lnTo>
                        <a:pt x="2029" y="163"/>
                      </a:lnTo>
                      <a:lnTo>
                        <a:pt x="2040" y="163"/>
                      </a:lnTo>
                      <a:lnTo>
                        <a:pt x="2040" y="152"/>
                      </a:lnTo>
                      <a:lnTo>
                        <a:pt x="2052" y="163"/>
                      </a:lnTo>
                      <a:lnTo>
                        <a:pt x="2052" y="175"/>
                      </a:lnTo>
                      <a:lnTo>
                        <a:pt x="2064" y="175"/>
                      </a:lnTo>
                      <a:lnTo>
                        <a:pt x="2098" y="187"/>
                      </a:lnTo>
                      <a:lnTo>
                        <a:pt x="2110" y="187"/>
                      </a:lnTo>
                      <a:lnTo>
                        <a:pt x="2110" y="175"/>
                      </a:lnTo>
                      <a:lnTo>
                        <a:pt x="2110" y="187"/>
                      </a:lnTo>
                      <a:lnTo>
                        <a:pt x="2121" y="187"/>
                      </a:lnTo>
                      <a:lnTo>
                        <a:pt x="2110" y="187"/>
                      </a:lnTo>
                      <a:lnTo>
                        <a:pt x="2121" y="198"/>
                      </a:lnTo>
                      <a:lnTo>
                        <a:pt x="2144" y="187"/>
                      </a:lnTo>
                      <a:lnTo>
                        <a:pt x="2133" y="187"/>
                      </a:lnTo>
                      <a:lnTo>
                        <a:pt x="2133" y="198"/>
                      </a:lnTo>
                      <a:lnTo>
                        <a:pt x="2121" y="198"/>
                      </a:lnTo>
                      <a:lnTo>
                        <a:pt x="2121" y="210"/>
                      </a:lnTo>
                      <a:lnTo>
                        <a:pt x="2121" y="198"/>
                      </a:lnTo>
                      <a:lnTo>
                        <a:pt x="2110" y="187"/>
                      </a:lnTo>
                      <a:lnTo>
                        <a:pt x="2110" y="198"/>
                      </a:lnTo>
                      <a:lnTo>
                        <a:pt x="2110" y="210"/>
                      </a:lnTo>
                      <a:lnTo>
                        <a:pt x="2121" y="210"/>
                      </a:lnTo>
                      <a:lnTo>
                        <a:pt x="2110" y="210"/>
                      </a:lnTo>
                      <a:lnTo>
                        <a:pt x="2121" y="222"/>
                      </a:lnTo>
                      <a:lnTo>
                        <a:pt x="2110" y="210"/>
                      </a:lnTo>
                      <a:lnTo>
                        <a:pt x="2110" y="222"/>
                      </a:lnTo>
                      <a:lnTo>
                        <a:pt x="2121" y="233"/>
                      </a:lnTo>
                      <a:lnTo>
                        <a:pt x="2121" y="222"/>
                      </a:lnTo>
                      <a:lnTo>
                        <a:pt x="2121" y="233"/>
                      </a:lnTo>
                      <a:lnTo>
                        <a:pt x="2121" y="222"/>
                      </a:lnTo>
                      <a:lnTo>
                        <a:pt x="2133" y="210"/>
                      </a:lnTo>
                      <a:lnTo>
                        <a:pt x="2133" y="222"/>
                      </a:lnTo>
                      <a:lnTo>
                        <a:pt x="2133" y="210"/>
                      </a:lnTo>
                      <a:lnTo>
                        <a:pt x="2121" y="222"/>
                      </a:lnTo>
                      <a:lnTo>
                        <a:pt x="2133" y="222"/>
                      </a:lnTo>
                      <a:lnTo>
                        <a:pt x="2121" y="222"/>
                      </a:lnTo>
                      <a:lnTo>
                        <a:pt x="2121" y="233"/>
                      </a:lnTo>
                      <a:lnTo>
                        <a:pt x="2121" y="245"/>
                      </a:lnTo>
                      <a:lnTo>
                        <a:pt x="2133" y="245"/>
                      </a:lnTo>
                      <a:lnTo>
                        <a:pt x="2121" y="233"/>
                      </a:lnTo>
                      <a:lnTo>
                        <a:pt x="2133" y="233"/>
                      </a:lnTo>
                      <a:lnTo>
                        <a:pt x="2133" y="245"/>
                      </a:lnTo>
                      <a:lnTo>
                        <a:pt x="2144" y="245"/>
                      </a:lnTo>
                      <a:lnTo>
                        <a:pt x="2144" y="233"/>
                      </a:lnTo>
                      <a:lnTo>
                        <a:pt x="2144" y="245"/>
                      </a:lnTo>
                      <a:lnTo>
                        <a:pt x="2156" y="245"/>
                      </a:lnTo>
                      <a:lnTo>
                        <a:pt x="2156" y="233"/>
                      </a:lnTo>
                      <a:lnTo>
                        <a:pt x="2156" y="245"/>
                      </a:lnTo>
                      <a:lnTo>
                        <a:pt x="2156" y="233"/>
                      </a:lnTo>
                      <a:lnTo>
                        <a:pt x="2156" y="245"/>
                      </a:lnTo>
                      <a:lnTo>
                        <a:pt x="2156" y="233"/>
                      </a:lnTo>
                      <a:lnTo>
                        <a:pt x="2156" y="245"/>
                      </a:lnTo>
                      <a:lnTo>
                        <a:pt x="2156" y="233"/>
                      </a:lnTo>
                      <a:lnTo>
                        <a:pt x="2167" y="233"/>
                      </a:lnTo>
                      <a:lnTo>
                        <a:pt x="2167" y="245"/>
                      </a:lnTo>
                      <a:lnTo>
                        <a:pt x="2179" y="245"/>
                      </a:lnTo>
                      <a:lnTo>
                        <a:pt x="2190" y="245"/>
                      </a:lnTo>
                      <a:lnTo>
                        <a:pt x="2190" y="233"/>
                      </a:lnTo>
                      <a:lnTo>
                        <a:pt x="2202" y="233"/>
                      </a:lnTo>
                      <a:lnTo>
                        <a:pt x="2190" y="233"/>
                      </a:lnTo>
                      <a:lnTo>
                        <a:pt x="2202" y="222"/>
                      </a:lnTo>
                      <a:lnTo>
                        <a:pt x="2213" y="233"/>
                      </a:lnTo>
                      <a:lnTo>
                        <a:pt x="2213" y="222"/>
                      </a:lnTo>
                      <a:lnTo>
                        <a:pt x="2225" y="222"/>
                      </a:lnTo>
                      <a:lnTo>
                        <a:pt x="2225" y="210"/>
                      </a:lnTo>
                      <a:lnTo>
                        <a:pt x="2236" y="222"/>
                      </a:lnTo>
                      <a:lnTo>
                        <a:pt x="2236" y="233"/>
                      </a:lnTo>
                      <a:lnTo>
                        <a:pt x="2259" y="233"/>
                      </a:lnTo>
                      <a:lnTo>
                        <a:pt x="2271" y="233"/>
                      </a:lnTo>
                      <a:lnTo>
                        <a:pt x="2283" y="233"/>
                      </a:lnTo>
                      <a:lnTo>
                        <a:pt x="2306" y="233"/>
                      </a:lnTo>
                      <a:lnTo>
                        <a:pt x="2329" y="233"/>
                      </a:lnTo>
                      <a:lnTo>
                        <a:pt x="2352" y="245"/>
                      </a:lnTo>
                      <a:lnTo>
                        <a:pt x="2363" y="233"/>
                      </a:lnTo>
                      <a:lnTo>
                        <a:pt x="2375" y="233"/>
                      </a:lnTo>
                      <a:lnTo>
                        <a:pt x="2398" y="233"/>
                      </a:lnTo>
                      <a:lnTo>
                        <a:pt x="2398" y="245"/>
                      </a:lnTo>
                      <a:lnTo>
                        <a:pt x="2432" y="233"/>
                      </a:lnTo>
                      <a:lnTo>
                        <a:pt x="2467" y="233"/>
                      </a:lnTo>
                      <a:lnTo>
                        <a:pt x="2478" y="233"/>
                      </a:lnTo>
                      <a:lnTo>
                        <a:pt x="2490" y="233"/>
                      </a:lnTo>
                      <a:lnTo>
                        <a:pt x="2525" y="233"/>
                      </a:lnTo>
                      <a:lnTo>
                        <a:pt x="2536" y="233"/>
                      </a:lnTo>
                      <a:lnTo>
                        <a:pt x="2536" y="245"/>
                      </a:lnTo>
                      <a:lnTo>
                        <a:pt x="2536" y="257"/>
                      </a:lnTo>
                      <a:lnTo>
                        <a:pt x="2548" y="257"/>
                      </a:lnTo>
                      <a:lnTo>
                        <a:pt x="2548" y="280"/>
                      </a:lnTo>
                      <a:lnTo>
                        <a:pt x="2548" y="268"/>
                      </a:lnTo>
                      <a:lnTo>
                        <a:pt x="2559" y="268"/>
                      </a:lnTo>
                      <a:lnTo>
                        <a:pt x="2571" y="268"/>
                      </a:lnTo>
                      <a:lnTo>
                        <a:pt x="2571" y="257"/>
                      </a:lnTo>
                      <a:lnTo>
                        <a:pt x="2582" y="268"/>
                      </a:lnTo>
                      <a:lnTo>
                        <a:pt x="2594" y="280"/>
                      </a:lnTo>
                      <a:lnTo>
                        <a:pt x="2605" y="268"/>
                      </a:lnTo>
                      <a:lnTo>
                        <a:pt x="2617" y="280"/>
                      </a:lnTo>
                      <a:lnTo>
                        <a:pt x="2628" y="280"/>
                      </a:lnTo>
                      <a:lnTo>
                        <a:pt x="2640" y="268"/>
                      </a:lnTo>
                      <a:lnTo>
                        <a:pt x="2651" y="280"/>
                      </a:lnTo>
                      <a:lnTo>
                        <a:pt x="2663" y="280"/>
                      </a:lnTo>
                      <a:lnTo>
                        <a:pt x="2674" y="268"/>
                      </a:lnTo>
                      <a:lnTo>
                        <a:pt x="2686" y="280"/>
                      </a:lnTo>
                      <a:lnTo>
                        <a:pt x="2698" y="292"/>
                      </a:lnTo>
                      <a:lnTo>
                        <a:pt x="2721" y="315"/>
                      </a:lnTo>
                      <a:lnTo>
                        <a:pt x="2721" y="327"/>
                      </a:lnTo>
                      <a:lnTo>
                        <a:pt x="2721" y="339"/>
                      </a:lnTo>
                      <a:lnTo>
                        <a:pt x="2744" y="339"/>
                      </a:lnTo>
                      <a:lnTo>
                        <a:pt x="2755" y="362"/>
                      </a:lnTo>
                      <a:lnTo>
                        <a:pt x="2767" y="362"/>
                      </a:lnTo>
                      <a:lnTo>
                        <a:pt x="2767" y="374"/>
                      </a:lnTo>
                      <a:lnTo>
                        <a:pt x="2778" y="374"/>
                      </a:lnTo>
                      <a:lnTo>
                        <a:pt x="2778" y="385"/>
                      </a:lnTo>
                      <a:lnTo>
                        <a:pt x="2790" y="397"/>
                      </a:lnTo>
                      <a:lnTo>
                        <a:pt x="2801" y="397"/>
                      </a:lnTo>
                      <a:lnTo>
                        <a:pt x="2813" y="397"/>
                      </a:lnTo>
                      <a:lnTo>
                        <a:pt x="2824" y="397"/>
                      </a:lnTo>
                      <a:lnTo>
                        <a:pt x="2824" y="385"/>
                      </a:lnTo>
                      <a:lnTo>
                        <a:pt x="2824" y="397"/>
                      </a:lnTo>
                      <a:lnTo>
                        <a:pt x="2847" y="397"/>
                      </a:lnTo>
                      <a:lnTo>
                        <a:pt x="2859" y="397"/>
                      </a:lnTo>
                      <a:lnTo>
                        <a:pt x="2870" y="385"/>
                      </a:lnTo>
                      <a:lnTo>
                        <a:pt x="2882" y="397"/>
                      </a:lnTo>
                      <a:lnTo>
                        <a:pt x="2893" y="397"/>
                      </a:lnTo>
                      <a:lnTo>
                        <a:pt x="2905" y="385"/>
                      </a:lnTo>
                      <a:lnTo>
                        <a:pt x="2917" y="374"/>
                      </a:lnTo>
                      <a:lnTo>
                        <a:pt x="2917" y="385"/>
                      </a:lnTo>
                      <a:lnTo>
                        <a:pt x="2928" y="397"/>
                      </a:lnTo>
                      <a:lnTo>
                        <a:pt x="2951" y="397"/>
                      </a:lnTo>
                      <a:lnTo>
                        <a:pt x="2974" y="397"/>
                      </a:lnTo>
                      <a:lnTo>
                        <a:pt x="2986" y="409"/>
                      </a:lnTo>
                      <a:lnTo>
                        <a:pt x="2997" y="420"/>
                      </a:lnTo>
                      <a:lnTo>
                        <a:pt x="3009" y="420"/>
                      </a:lnTo>
                      <a:lnTo>
                        <a:pt x="2997" y="409"/>
                      </a:lnTo>
                      <a:lnTo>
                        <a:pt x="3009" y="409"/>
                      </a:lnTo>
                      <a:lnTo>
                        <a:pt x="3020" y="420"/>
                      </a:lnTo>
                      <a:lnTo>
                        <a:pt x="3032" y="432"/>
                      </a:lnTo>
                      <a:lnTo>
                        <a:pt x="3066" y="432"/>
                      </a:lnTo>
                      <a:lnTo>
                        <a:pt x="3078" y="432"/>
                      </a:lnTo>
                      <a:lnTo>
                        <a:pt x="3089" y="432"/>
                      </a:lnTo>
                      <a:lnTo>
                        <a:pt x="3101" y="432"/>
                      </a:lnTo>
                      <a:lnTo>
                        <a:pt x="3112" y="432"/>
                      </a:lnTo>
                      <a:lnTo>
                        <a:pt x="3124" y="432"/>
                      </a:lnTo>
                      <a:lnTo>
                        <a:pt x="3136" y="432"/>
                      </a:lnTo>
                      <a:lnTo>
                        <a:pt x="3159" y="432"/>
                      </a:lnTo>
                      <a:lnTo>
                        <a:pt x="3170" y="432"/>
                      </a:lnTo>
                      <a:lnTo>
                        <a:pt x="3182" y="432"/>
                      </a:lnTo>
                      <a:lnTo>
                        <a:pt x="3182" y="444"/>
                      </a:lnTo>
                      <a:lnTo>
                        <a:pt x="3193" y="432"/>
                      </a:lnTo>
                      <a:lnTo>
                        <a:pt x="3205" y="444"/>
                      </a:lnTo>
                      <a:lnTo>
                        <a:pt x="3216" y="444"/>
                      </a:lnTo>
                      <a:lnTo>
                        <a:pt x="3228" y="455"/>
                      </a:lnTo>
                      <a:lnTo>
                        <a:pt x="3239" y="455"/>
                      </a:lnTo>
                      <a:lnTo>
                        <a:pt x="3228" y="455"/>
                      </a:lnTo>
                      <a:lnTo>
                        <a:pt x="3239" y="455"/>
                      </a:lnTo>
                      <a:lnTo>
                        <a:pt x="3251" y="455"/>
                      </a:lnTo>
                      <a:lnTo>
                        <a:pt x="3251" y="467"/>
                      </a:lnTo>
                      <a:lnTo>
                        <a:pt x="3262" y="467"/>
                      </a:lnTo>
                      <a:lnTo>
                        <a:pt x="3274" y="479"/>
                      </a:lnTo>
                      <a:lnTo>
                        <a:pt x="3285" y="467"/>
                      </a:lnTo>
                      <a:lnTo>
                        <a:pt x="3308" y="479"/>
                      </a:lnTo>
                      <a:lnTo>
                        <a:pt x="3308" y="467"/>
                      </a:lnTo>
                      <a:lnTo>
                        <a:pt x="3320" y="467"/>
                      </a:lnTo>
                      <a:lnTo>
                        <a:pt x="3320" y="479"/>
                      </a:lnTo>
                      <a:lnTo>
                        <a:pt x="3332" y="490"/>
                      </a:lnTo>
                      <a:lnTo>
                        <a:pt x="3320" y="490"/>
                      </a:lnTo>
                      <a:lnTo>
                        <a:pt x="3332" y="490"/>
                      </a:lnTo>
                      <a:lnTo>
                        <a:pt x="3332" y="479"/>
                      </a:lnTo>
                      <a:lnTo>
                        <a:pt x="3343" y="490"/>
                      </a:lnTo>
                      <a:lnTo>
                        <a:pt x="3343" y="479"/>
                      </a:lnTo>
                      <a:lnTo>
                        <a:pt x="3355" y="490"/>
                      </a:lnTo>
                      <a:lnTo>
                        <a:pt x="3355" y="479"/>
                      </a:lnTo>
                      <a:lnTo>
                        <a:pt x="3355" y="490"/>
                      </a:lnTo>
                      <a:lnTo>
                        <a:pt x="3366" y="490"/>
                      </a:lnTo>
                      <a:lnTo>
                        <a:pt x="3378" y="490"/>
                      </a:lnTo>
                      <a:lnTo>
                        <a:pt x="3389" y="490"/>
                      </a:lnTo>
                      <a:lnTo>
                        <a:pt x="3401" y="502"/>
                      </a:lnTo>
                      <a:lnTo>
                        <a:pt x="3401" y="490"/>
                      </a:lnTo>
                      <a:lnTo>
                        <a:pt x="3424" y="502"/>
                      </a:lnTo>
                      <a:lnTo>
                        <a:pt x="3435" y="502"/>
                      </a:lnTo>
                      <a:lnTo>
                        <a:pt x="3447" y="514"/>
                      </a:lnTo>
                      <a:lnTo>
                        <a:pt x="3435" y="525"/>
                      </a:lnTo>
                      <a:lnTo>
                        <a:pt x="3447" y="525"/>
                      </a:lnTo>
                      <a:lnTo>
                        <a:pt x="3458" y="525"/>
                      </a:lnTo>
                      <a:lnTo>
                        <a:pt x="3470" y="525"/>
                      </a:lnTo>
                      <a:lnTo>
                        <a:pt x="3481" y="525"/>
                      </a:lnTo>
                      <a:lnTo>
                        <a:pt x="3493" y="537"/>
                      </a:lnTo>
                      <a:lnTo>
                        <a:pt x="3493" y="525"/>
                      </a:lnTo>
                      <a:lnTo>
                        <a:pt x="3504" y="537"/>
                      </a:lnTo>
                      <a:lnTo>
                        <a:pt x="3493" y="537"/>
                      </a:lnTo>
                      <a:lnTo>
                        <a:pt x="3504" y="537"/>
                      </a:lnTo>
                      <a:lnTo>
                        <a:pt x="3516" y="537"/>
                      </a:lnTo>
                      <a:lnTo>
                        <a:pt x="3516" y="549"/>
                      </a:lnTo>
                      <a:lnTo>
                        <a:pt x="3539" y="537"/>
                      </a:lnTo>
                      <a:lnTo>
                        <a:pt x="3551" y="549"/>
                      </a:lnTo>
                      <a:lnTo>
                        <a:pt x="3585" y="560"/>
                      </a:lnTo>
                      <a:lnTo>
                        <a:pt x="3597" y="560"/>
                      </a:lnTo>
                      <a:lnTo>
                        <a:pt x="3608" y="560"/>
                      </a:lnTo>
                      <a:lnTo>
                        <a:pt x="3620" y="572"/>
                      </a:lnTo>
                      <a:lnTo>
                        <a:pt x="3631" y="560"/>
                      </a:lnTo>
                      <a:lnTo>
                        <a:pt x="3631" y="572"/>
                      </a:lnTo>
                      <a:lnTo>
                        <a:pt x="3643" y="560"/>
                      </a:lnTo>
                      <a:lnTo>
                        <a:pt x="3643" y="572"/>
                      </a:lnTo>
                      <a:lnTo>
                        <a:pt x="3654" y="572"/>
                      </a:lnTo>
                      <a:lnTo>
                        <a:pt x="3666" y="572"/>
                      </a:lnTo>
                      <a:lnTo>
                        <a:pt x="3689" y="560"/>
                      </a:lnTo>
                      <a:lnTo>
                        <a:pt x="3689" y="572"/>
                      </a:lnTo>
                      <a:lnTo>
                        <a:pt x="3700" y="584"/>
                      </a:lnTo>
                      <a:lnTo>
                        <a:pt x="3712" y="584"/>
                      </a:lnTo>
                      <a:lnTo>
                        <a:pt x="3712" y="572"/>
                      </a:lnTo>
                      <a:lnTo>
                        <a:pt x="3723" y="572"/>
                      </a:lnTo>
                      <a:lnTo>
                        <a:pt x="3735" y="572"/>
                      </a:lnTo>
                      <a:lnTo>
                        <a:pt x="3735" y="560"/>
                      </a:lnTo>
                      <a:lnTo>
                        <a:pt x="3747" y="560"/>
                      </a:lnTo>
                      <a:lnTo>
                        <a:pt x="3758" y="560"/>
                      </a:lnTo>
                      <a:lnTo>
                        <a:pt x="3758" y="572"/>
                      </a:lnTo>
                      <a:lnTo>
                        <a:pt x="3770" y="572"/>
                      </a:lnTo>
                      <a:lnTo>
                        <a:pt x="3781" y="584"/>
                      </a:lnTo>
                      <a:lnTo>
                        <a:pt x="3781" y="607"/>
                      </a:lnTo>
                      <a:lnTo>
                        <a:pt x="3770" y="619"/>
                      </a:lnTo>
                      <a:lnTo>
                        <a:pt x="3770" y="630"/>
                      </a:lnTo>
                      <a:lnTo>
                        <a:pt x="3747" y="630"/>
                      </a:lnTo>
                      <a:lnTo>
                        <a:pt x="3758" y="642"/>
                      </a:lnTo>
                      <a:lnTo>
                        <a:pt x="3747" y="642"/>
                      </a:lnTo>
                      <a:lnTo>
                        <a:pt x="3747" y="654"/>
                      </a:lnTo>
                      <a:lnTo>
                        <a:pt x="3747" y="666"/>
                      </a:lnTo>
                      <a:lnTo>
                        <a:pt x="3747" y="677"/>
                      </a:lnTo>
                      <a:lnTo>
                        <a:pt x="3735" y="677"/>
                      </a:lnTo>
                      <a:lnTo>
                        <a:pt x="3758" y="689"/>
                      </a:lnTo>
                      <a:lnTo>
                        <a:pt x="3770" y="689"/>
                      </a:lnTo>
                      <a:lnTo>
                        <a:pt x="3758" y="712"/>
                      </a:lnTo>
                      <a:lnTo>
                        <a:pt x="3770" y="747"/>
                      </a:lnTo>
                      <a:lnTo>
                        <a:pt x="3770" y="771"/>
                      </a:lnTo>
                      <a:lnTo>
                        <a:pt x="3758" y="806"/>
                      </a:lnTo>
                      <a:lnTo>
                        <a:pt x="3747" y="806"/>
                      </a:lnTo>
                      <a:lnTo>
                        <a:pt x="3747" y="817"/>
                      </a:lnTo>
                      <a:lnTo>
                        <a:pt x="3723" y="817"/>
                      </a:lnTo>
                      <a:lnTo>
                        <a:pt x="3723" y="794"/>
                      </a:lnTo>
                      <a:lnTo>
                        <a:pt x="3712" y="782"/>
                      </a:lnTo>
                      <a:lnTo>
                        <a:pt x="3700" y="782"/>
                      </a:lnTo>
                      <a:lnTo>
                        <a:pt x="3689" y="782"/>
                      </a:lnTo>
                      <a:lnTo>
                        <a:pt x="3677" y="782"/>
                      </a:lnTo>
                      <a:lnTo>
                        <a:pt x="3666" y="771"/>
                      </a:lnTo>
                      <a:lnTo>
                        <a:pt x="3654" y="759"/>
                      </a:lnTo>
                      <a:lnTo>
                        <a:pt x="3643" y="759"/>
                      </a:lnTo>
                      <a:lnTo>
                        <a:pt x="3643" y="771"/>
                      </a:lnTo>
                      <a:lnTo>
                        <a:pt x="3631" y="782"/>
                      </a:lnTo>
                      <a:lnTo>
                        <a:pt x="3620" y="782"/>
                      </a:lnTo>
                      <a:lnTo>
                        <a:pt x="3620" y="794"/>
                      </a:lnTo>
                      <a:lnTo>
                        <a:pt x="3608" y="806"/>
                      </a:lnTo>
                      <a:lnTo>
                        <a:pt x="3597" y="806"/>
                      </a:lnTo>
                      <a:lnTo>
                        <a:pt x="3597" y="817"/>
                      </a:lnTo>
                      <a:lnTo>
                        <a:pt x="3608" y="817"/>
                      </a:lnTo>
                      <a:lnTo>
                        <a:pt x="3585" y="817"/>
                      </a:lnTo>
                      <a:lnTo>
                        <a:pt x="3574" y="829"/>
                      </a:lnTo>
                      <a:lnTo>
                        <a:pt x="3551" y="829"/>
                      </a:lnTo>
                      <a:lnTo>
                        <a:pt x="3539" y="817"/>
                      </a:lnTo>
                      <a:lnTo>
                        <a:pt x="3527" y="829"/>
                      </a:lnTo>
                      <a:lnTo>
                        <a:pt x="3516" y="829"/>
                      </a:lnTo>
                      <a:lnTo>
                        <a:pt x="3504" y="829"/>
                      </a:lnTo>
                      <a:lnTo>
                        <a:pt x="3504" y="817"/>
                      </a:lnTo>
                      <a:lnTo>
                        <a:pt x="3493" y="829"/>
                      </a:lnTo>
                      <a:lnTo>
                        <a:pt x="3481" y="841"/>
                      </a:lnTo>
                      <a:lnTo>
                        <a:pt x="3470" y="841"/>
                      </a:lnTo>
                      <a:lnTo>
                        <a:pt x="3470" y="864"/>
                      </a:lnTo>
                      <a:lnTo>
                        <a:pt x="3481" y="876"/>
                      </a:lnTo>
                      <a:lnTo>
                        <a:pt x="3481" y="899"/>
                      </a:lnTo>
                      <a:lnTo>
                        <a:pt x="3470" y="911"/>
                      </a:lnTo>
                      <a:lnTo>
                        <a:pt x="3458" y="911"/>
                      </a:lnTo>
                      <a:lnTo>
                        <a:pt x="3470" y="922"/>
                      </a:lnTo>
                      <a:lnTo>
                        <a:pt x="3458" y="934"/>
                      </a:lnTo>
                      <a:lnTo>
                        <a:pt x="3458" y="957"/>
                      </a:lnTo>
                      <a:lnTo>
                        <a:pt x="3458" y="969"/>
                      </a:lnTo>
                      <a:lnTo>
                        <a:pt x="3447" y="981"/>
                      </a:lnTo>
                      <a:lnTo>
                        <a:pt x="3435" y="981"/>
                      </a:lnTo>
                      <a:lnTo>
                        <a:pt x="3401" y="969"/>
                      </a:lnTo>
                      <a:lnTo>
                        <a:pt x="3378" y="981"/>
                      </a:lnTo>
                      <a:lnTo>
                        <a:pt x="3355" y="981"/>
                      </a:lnTo>
                      <a:lnTo>
                        <a:pt x="3355" y="992"/>
                      </a:lnTo>
                      <a:lnTo>
                        <a:pt x="3343" y="981"/>
                      </a:lnTo>
                      <a:lnTo>
                        <a:pt x="3343" y="992"/>
                      </a:lnTo>
                      <a:lnTo>
                        <a:pt x="3320" y="992"/>
                      </a:lnTo>
                      <a:lnTo>
                        <a:pt x="3308" y="992"/>
                      </a:lnTo>
                      <a:lnTo>
                        <a:pt x="3308" y="969"/>
                      </a:lnTo>
                      <a:lnTo>
                        <a:pt x="3285" y="957"/>
                      </a:lnTo>
                      <a:lnTo>
                        <a:pt x="3285" y="946"/>
                      </a:lnTo>
                      <a:lnTo>
                        <a:pt x="3274" y="934"/>
                      </a:lnTo>
                      <a:lnTo>
                        <a:pt x="3285" y="934"/>
                      </a:lnTo>
                      <a:lnTo>
                        <a:pt x="3274" y="922"/>
                      </a:lnTo>
                      <a:lnTo>
                        <a:pt x="3285" y="922"/>
                      </a:lnTo>
                      <a:lnTo>
                        <a:pt x="3285" y="911"/>
                      </a:lnTo>
                      <a:lnTo>
                        <a:pt x="3274" y="899"/>
                      </a:lnTo>
                      <a:lnTo>
                        <a:pt x="3262" y="887"/>
                      </a:lnTo>
                      <a:lnTo>
                        <a:pt x="3251" y="887"/>
                      </a:lnTo>
                      <a:lnTo>
                        <a:pt x="3239" y="876"/>
                      </a:lnTo>
                      <a:lnTo>
                        <a:pt x="3216" y="876"/>
                      </a:lnTo>
                      <a:lnTo>
                        <a:pt x="3205" y="876"/>
                      </a:lnTo>
                      <a:lnTo>
                        <a:pt x="3193" y="887"/>
                      </a:lnTo>
                      <a:lnTo>
                        <a:pt x="3182" y="899"/>
                      </a:lnTo>
                      <a:lnTo>
                        <a:pt x="3170" y="899"/>
                      </a:lnTo>
                      <a:lnTo>
                        <a:pt x="3147" y="911"/>
                      </a:lnTo>
                      <a:lnTo>
                        <a:pt x="3147" y="922"/>
                      </a:lnTo>
                      <a:lnTo>
                        <a:pt x="3136" y="922"/>
                      </a:lnTo>
                      <a:lnTo>
                        <a:pt x="3124" y="934"/>
                      </a:lnTo>
                      <a:lnTo>
                        <a:pt x="3124" y="946"/>
                      </a:lnTo>
                      <a:lnTo>
                        <a:pt x="3112" y="946"/>
                      </a:lnTo>
                      <a:lnTo>
                        <a:pt x="3089" y="969"/>
                      </a:lnTo>
                      <a:lnTo>
                        <a:pt x="3089" y="992"/>
                      </a:lnTo>
                      <a:lnTo>
                        <a:pt x="3078" y="992"/>
                      </a:lnTo>
                      <a:lnTo>
                        <a:pt x="3055" y="981"/>
                      </a:lnTo>
                      <a:lnTo>
                        <a:pt x="3055" y="969"/>
                      </a:lnTo>
                      <a:lnTo>
                        <a:pt x="3032" y="981"/>
                      </a:lnTo>
                      <a:lnTo>
                        <a:pt x="3020" y="969"/>
                      </a:lnTo>
                      <a:lnTo>
                        <a:pt x="3009" y="981"/>
                      </a:lnTo>
                      <a:lnTo>
                        <a:pt x="2997" y="981"/>
                      </a:lnTo>
                      <a:lnTo>
                        <a:pt x="2986" y="981"/>
                      </a:lnTo>
                      <a:lnTo>
                        <a:pt x="2974" y="981"/>
                      </a:lnTo>
                      <a:lnTo>
                        <a:pt x="2974" y="992"/>
                      </a:lnTo>
                      <a:lnTo>
                        <a:pt x="2963" y="1016"/>
                      </a:lnTo>
                      <a:lnTo>
                        <a:pt x="2963" y="1027"/>
                      </a:lnTo>
                      <a:lnTo>
                        <a:pt x="2951" y="1027"/>
                      </a:lnTo>
                      <a:lnTo>
                        <a:pt x="2963" y="1039"/>
                      </a:lnTo>
                      <a:lnTo>
                        <a:pt x="2940" y="1051"/>
                      </a:lnTo>
                      <a:lnTo>
                        <a:pt x="2951" y="1074"/>
                      </a:lnTo>
                      <a:lnTo>
                        <a:pt x="2940" y="1109"/>
                      </a:lnTo>
                      <a:lnTo>
                        <a:pt x="2940" y="1121"/>
                      </a:lnTo>
                      <a:lnTo>
                        <a:pt x="2928" y="1133"/>
                      </a:lnTo>
                      <a:lnTo>
                        <a:pt x="2905" y="1133"/>
                      </a:lnTo>
                      <a:lnTo>
                        <a:pt x="2882" y="1133"/>
                      </a:lnTo>
                      <a:lnTo>
                        <a:pt x="2870" y="1109"/>
                      </a:lnTo>
                      <a:lnTo>
                        <a:pt x="2859" y="1109"/>
                      </a:lnTo>
                      <a:lnTo>
                        <a:pt x="2859" y="1121"/>
                      </a:lnTo>
                      <a:lnTo>
                        <a:pt x="2847" y="1109"/>
                      </a:lnTo>
                      <a:lnTo>
                        <a:pt x="2847" y="1121"/>
                      </a:lnTo>
                      <a:lnTo>
                        <a:pt x="2836" y="1133"/>
                      </a:lnTo>
                      <a:lnTo>
                        <a:pt x="2824" y="1133"/>
                      </a:lnTo>
                      <a:lnTo>
                        <a:pt x="2813" y="1133"/>
                      </a:lnTo>
                      <a:lnTo>
                        <a:pt x="2801" y="1144"/>
                      </a:lnTo>
                      <a:lnTo>
                        <a:pt x="2790" y="1144"/>
                      </a:lnTo>
                      <a:lnTo>
                        <a:pt x="2790" y="1156"/>
                      </a:lnTo>
                      <a:lnTo>
                        <a:pt x="2778" y="1144"/>
                      </a:lnTo>
                      <a:lnTo>
                        <a:pt x="2778" y="1156"/>
                      </a:lnTo>
                      <a:lnTo>
                        <a:pt x="2767" y="1168"/>
                      </a:lnTo>
                      <a:lnTo>
                        <a:pt x="2755" y="1156"/>
                      </a:lnTo>
                      <a:lnTo>
                        <a:pt x="2755" y="1168"/>
                      </a:lnTo>
                      <a:lnTo>
                        <a:pt x="2744" y="1156"/>
                      </a:lnTo>
                      <a:lnTo>
                        <a:pt x="2732" y="1156"/>
                      </a:lnTo>
                      <a:lnTo>
                        <a:pt x="2698" y="1156"/>
                      </a:lnTo>
                      <a:lnTo>
                        <a:pt x="2686" y="1168"/>
                      </a:lnTo>
                      <a:lnTo>
                        <a:pt x="2674" y="1179"/>
                      </a:lnTo>
                      <a:lnTo>
                        <a:pt x="2651" y="1168"/>
                      </a:lnTo>
                      <a:lnTo>
                        <a:pt x="2628" y="1156"/>
                      </a:lnTo>
                      <a:lnTo>
                        <a:pt x="2628" y="1168"/>
                      </a:lnTo>
                      <a:lnTo>
                        <a:pt x="2617" y="1168"/>
                      </a:lnTo>
                      <a:lnTo>
                        <a:pt x="2594" y="1168"/>
                      </a:lnTo>
                      <a:lnTo>
                        <a:pt x="2594" y="1156"/>
                      </a:lnTo>
                      <a:lnTo>
                        <a:pt x="2594" y="1144"/>
                      </a:lnTo>
                      <a:lnTo>
                        <a:pt x="2582" y="1144"/>
                      </a:lnTo>
                      <a:lnTo>
                        <a:pt x="2548" y="1133"/>
                      </a:lnTo>
                      <a:lnTo>
                        <a:pt x="2536" y="1144"/>
                      </a:lnTo>
                      <a:lnTo>
                        <a:pt x="2536" y="1156"/>
                      </a:lnTo>
                      <a:lnTo>
                        <a:pt x="2513" y="1226"/>
                      </a:lnTo>
                      <a:lnTo>
                        <a:pt x="2502" y="1226"/>
                      </a:lnTo>
                      <a:lnTo>
                        <a:pt x="2490" y="1226"/>
                      </a:lnTo>
                      <a:lnTo>
                        <a:pt x="2478" y="1214"/>
                      </a:lnTo>
                      <a:lnTo>
                        <a:pt x="2455" y="1214"/>
                      </a:lnTo>
                      <a:lnTo>
                        <a:pt x="2432" y="1214"/>
                      </a:lnTo>
                      <a:lnTo>
                        <a:pt x="2409" y="1214"/>
                      </a:lnTo>
                      <a:lnTo>
                        <a:pt x="2398" y="1214"/>
                      </a:lnTo>
                      <a:lnTo>
                        <a:pt x="2386" y="1214"/>
                      </a:lnTo>
                      <a:lnTo>
                        <a:pt x="2386" y="1238"/>
                      </a:lnTo>
                      <a:lnTo>
                        <a:pt x="2375" y="1261"/>
                      </a:lnTo>
                      <a:lnTo>
                        <a:pt x="2375" y="1273"/>
                      </a:lnTo>
                      <a:lnTo>
                        <a:pt x="2352" y="1261"/>
                      </a:lnTo>
                      <a:lnTo>
                        <a:pt x="2329" y="1261"/>
                      </a:lnTo>
                      <a:lnTo>
                        <a:pt x="2317" y="1261"/>
                      </a:lnTo>
                      <a:lnTo>
                        <a:pt x="2317" y="1273"/>
                      </a:lnTo>
                      <a:lnTo>
                        <a:pt x="2306" y="1284"/>
                      </a:lnTo>
                      <a:lnTo>
                        <a:pt x="2283" y="1273"/>
                      </a:lnTo>
                      <a:lnTo>
                        <a:pt x="2259" y="1273"/>
                      </a:lnTo>
                      <a:lnTo>
                        <a:pt x="2259" y="1249"/>
                      </a:lnTo>
                      <a:lnTo>
                        <a:pt x="2225" y="1249"/>
                      </a:lnTo>
                      <a:lnTo>
                        <a:pt x="2213" y="1238"/>
                      </a:lnTo>
                      <a:lnTo>
                        <a:pt x="2202" y="1249"/>
                      </a:lnTo>
                      <a:lnTo>
                        <a:pt x="2202" y="1238"/>
                      </a:lnTo>
                      <a:lnTo>
                        <a:pt x="2179" y="1249"/>
                      </a:lnTo>
                      <a:lnTo>
                        <a:pt x="2167" y="1238"/>
                      </a:lnTo>
                      <a:lnTo>
                        <a:pt x="2156" y="1238"/>
                      </a:lnTo>
                      <a:lnTo>
                        <a:pt x="2144" y="1226"/>
                      </a:lnTo>
                      <a:lnTo>
                        <a:pt x="2133" y="1226"/>
                      </a:lnTo>
                      <a:lnTo>
                        <a:pt x="2133" y="1214"/>
                      </a:lnTo>
                      <a:lnTo>
                        <a:pt x="2121" y="1203"/>
                      </a:lnTo>
                      <a:lnTo>
                        <a:pt x="2098" y="1203"/>
                      </a:lnTo>
                      <a:lnTo>
                        <a:pt x="2087" y="1203"/>
                      </a:lnTo>
                      <a:lnTo>
                        <a:pt x="2075" y="1203"/>
                      </a:lnTo>
                      <a:lnTo>
                        <a:pt x="2052" y="1214"/>
                      </a:lnTo>
                      <a:lnTo>
                        <a:pt x="2052" y="1226"/>
                      </a:lnTo>
                      <a:lnTo>
                        <a:pt x="2040" y="1226"/>
                      </a:lnTo>
                      <a:lnTo>
                        <a:pt x="2040" y="1238"/>
                      </a:lnTo>
                      <a:lnTo>
                        <a:pt x="2029" y="1238"/>
                      </a:lnTo>
                      <a:lnTo>
                        <a:pt x="2029" y="1261"/>
                      </a:lnTo>
                      <a:lnTo>
                        <a:pt x="2017" y="1261"/>
                      </a:lnTo>
                      <a:lnTo>
                        <a:pt x="2006" y="1273"/>
                      </a:lnTo>
                      <a:lnTo>
                        <a:pt x="2006" y="1296"/>
                      </a:lnTo>
                      <a:lnTo>
                        <a:pt x="1994" y="1308"/>
                      </a:lnTo>
                      <a:lnTo>
                        <a:pt x="1994" y="1319"/>
                      </a:lnTo>
                      <a:lnTo>
                        <a:pt x="1983" y="1331"/>
                      </a:lnTo>
                      <a:lnTo>
                        <a:pt x="1983" y="1354"/>
                      </a:lnTo>
                      <a:lnTo>
                        <a:pt x="1983" y="1366"/>
                      </a:lnTo>
                      <a:lnTo>
                        <a:pt x="1960" y="1366"/>
                      </a:lnTo>
                      <a:lnTo>
                        <a:pt x="1948" y="1366"/>
                      </a:lnTo>
                      <a:lnTo>
                        <a:pt x="1937" y="1366"/>
                      </a:lnTo>
                      <a:lnTo>
                        <a:pt x="1925" y="1378"/>
                      </a:lnTo>
                      <a:lnTo>
                        <a:pt x="1891" y="1366"/>
                      </a:lnTo>
                      <a:lnTo>
                        <a:pt x="1879" y="1366"/>
                      </a:lnTo>
                      <a:lnTo>
                        <a:pt x="1868" y="1378"/>
                      </a:lnTo>
                      <a:lnTo>
                        <a:pt x="1856" y="1366"/>
                      </a:lnTo>
                      <a:lnTo>
                        <a:pt x="1844" y="1343"/>
                      </a:lnTo>
                      <a:lnTo>
                        <a:pt x="1821" y="1343"/>
                      </a:lnTo>
                      <a:lnTo>
                        <a:pt x="1810" y="1343"/>
                      </a:lnTo>
                      <a:lnTo>
                        <a:pt x="1798" y="1331"/>
                      </a:lnTo>
                      <a:lnTo>
                        <a:pt x="1798" y="1319"/>
                      </a:lnTo>
                      <a:lnTo>
                        <a:pt x="1810" y="1308"/>
                      </a:lnTo>
                      <a:lnTo>
                        <a:pt x="1775" y="1319"/>
                      </a:lnTo>
                      <a:lnTo>
                        <a:pt x="1764" y="1308"/>
                      </a:lnTo>
                      <a:lnTo>
                        <a:pt x="1775" y="1308"/>
                      </a:lnTo>
                      <a:lnTo>
                        <a:pt x="1764" y="1296"/>
                      </a:lnTo>
                      <a:lnTo>
                        <a:pt x="1752" y="1296"/>
                      </a:lnTo>
                      <a:lnTo>
                        <a:pt x="1752" y="1284"/>
                      </a:lnTo>
                      <a:lnTo>
                        <a:pt x="1741" y="1284"/>
                      </a:lnTo>
                      <a:lnTo>
                        <a:pt x="1741" y="1273"/>
                      </a:lnTo>
                      <a:lnTo>
                        <a:pt x="1729" y="1273"/>
                      </a:lnTo>
                      <a:lnTo>
                        <a:pt x="1706" y="1261"/>
                      </a:lnTo>
                      <a:lnTo>
                        <a:pt x="1706" y="1238"/>
                      </a:lnTo>
                      <a:lnTo>
                        <a:pt x="1695" y="1214"/>
                      </a:lnTo>
                      <a:lnTo>
                        <a:pt x="1695" y="1203"/>
                      </a:lnTo>
                      <a:lnTo>
                        <a:pt x="1695" y="1191"/>
                      </a:lnTo>
                      <a:lnTo>
                        <a:pt x="1695" y="1179"/>
                      </a:lnTo>
                      <a:lnTo>
                        <a:pt x="1695" y="1168"/>
                      </a:lnTo>
                      <a:lnTo>
                        <a:pt x="1683" y="1168"/>
                      </a:lnTo>
                      <a:lnTo>
                        <a:pt x="1672" y="1156"/>
                      </a:lnTo>
                      <a:lnTo>
                        <a:pt x="1660" y="1179"/>
                      </a:lnTo>
                      <a:lnTo>
                        <a:pt x="1649" y="1179"/>
                      </a:lnTo>
                      <a:lnTo>
                        <a:pt x="1625" y="1191"/>
                      </a:lnTo>
                      <a:lnTo>
                        <a:pt x="1614" y="1179"/>
                      </a:lnTo>
                      <a:lnTo>
                        <a:pt x="1602" y="1168"/>
                      </a:lnTo>
                      <a:lnTo>
                        <a:pt x="1579" y="1168"/>
                      </a:lnTo>
                      <a:lnTo>
                        <a:pt x="1579" y="1156"/>
                      </a:lnTo>
                      <a:lnTo>
                        <a:pt x="1568" y="1168"/>
                      </a:lnTo>
                      <a:lnTo>
                        <a:pt x="1556" y="1156"/>
                      </a:lnTo>
                      <a:lnTo>
                        <a:pt x="1533" y="1144"/>
                      </a:lnTo>
                      <a:lnTo>
                        <a:pt x="1533" y="1156"/>
                      </a:lnTo>
                      <a:lnTo>
                        <a:pt x="1522" y="1156"/>
                      </a:lnTo>
                      <a:lnTo>
                        <a:pt x="1522" y="1168"/>
                      </a:lnTo>
                      <a:lnTo>
                        <a:pt x="1522" y="1191"/>
                      </a:lnTo>
                      <a:lnTo>
                        <a:pt x="1522" y="1203"/>
                      </a:lnTo>
                      <a:lnTo>
                        <a:pt x="1522" y="1214"/>
                      </a:lnTo>
                      <a:lnTo>
                        <a:pt x="1510" y="1226"/>
                      </a:lnTo>
                      <a:lnTo>
                        <a:pt x="1499" y="1226"/>
                      </a:lnTo>
                      <a:lnTo>
                        <a:pt x="1487" y="1226"/>
                      </a:lnTo>
                      <a:lnTo>
                        <a:pt x="1476" y="1238"/>
                      </a:lnTo>
                      <a:lnTo>
                        <a:pt x="1453" y="1249"/>
                      </a:lnTo>
                      <a:lnTo>
                        <a:pt x="1441" y="1226"/>
                      </a:lnTo>
                      <a:lnTo>
                        <a:pt x="1418" y="1214"/>
                      </a:lnTo>
                      <a:lnTo>
                        <a:pt x="1418" y="1226"/>
                      </a:lnTo>
                      <a:lnTo>
                        <a:pt x="1418" y="1203"/>
                      </a:lnTo>
                      <a:lnTo>
                        <a:pt x="1406" y="1203"/>
                      </a:lnTo>
                      <a:lnTo>
                        <a:pt x="1395" y="1191"/>
                      </a:lnTo>
                      <a:lnTo>
                        <a:pt x="1383" y="1191"/>
                      </a:lnTo>
                      <a:lnTo>
                        <a:pt x="1372" y="1203"/>
                      </a:lnTo>
                      <a:lnTo>
                        <a:pt x="1349" y="1191"/>
                      </a:lnTo>
                      <a:lnTo>
                        <a:pt x="1326" y="1261"/>
                      </a:lnTo>
                      <a:lnTo>
                        <a:pt x="1314" y="1249"/>
                      </a:lnTo>
                      <a:lnTo>
                        <a:pt x="1303" y="1249"/>
                      </a:lnTo>
                      <a:lnTo>
                        <a:pt x="1280" y="1249"/>
                      </a:lnTo>
                      <a:lnTo>
                        <a:pt x="1268" y="1249"/>
                      </a:lnTo>
                      <a:lnTo>
                        <a:pt x="1268" y="1238"/>
                      </a:lnTo>
                      <a:lnTo>
                        <a:pt x="1268" y="1226"/>
                      </a:lnTo>
                      <a:lnTo>
                        <a:pt x="1257" y="1226"/>
                      </a:lnTo>
                      <a:lnTo>
                        <a:pt x="1245" y="1203"/>
                      </a:lnTo>
                      <a:lnTo>
                        <a:pt x="1234" y="1214"/>
                      </a:lnTo>
                      <a:lnTo>
                        <a:pt x="1234" y="1226"/>
                      </a:lnTo>
                      <a:lnTo>
                        <a:pt x="1210" y="1226"/>
                      </a:lnTo>
                      <a:lnTo>
                        <a:pt x="1199" y="1214"/>
                      </a:lnTo>
                      <a:lnTo>
                        <a:pt x="1187" y="1214"/>
                      </a:lnTo>
                      <a:lnTo>
                        <a:pt x="1176" y="1191"/>
                      </a:lnTo>
                      <a:lnTo>
                        <a:pt x="1176" y="1179"/>
                      </a:lnTo>
                      <a:lnTo>
                        <a:pt x="1164" y="1191"/>
                      </a:lnTo>
                      <a:lnTo>
                        <a:pt x="1164" y="1179"/>
                      </a:lnTo>
                      <a:lnTo>
                        <a:pt x="1153" y="1179"/>
                      </a:lnTo>
                      <a:lnTo>
                        <a:pt x="1153" y="1168"/>
                      </a:lnTo>
                      <a:lnTo>
                        <a:pt x="1141" y="1168"/>
                      </a:lnTo>
                      <a:lnTo>
                        <a:pt x="1141" y="1156"/>
                      </a:lnTo>
                      <a:lnTo>
                        <a:pt x="1130" y="1168"/>
                      </a:lnTo>
                      <a:lnTo>
                        <a:pt x="1141" y="1168"/>
                      </a:lnTo>
                      <a:lnTo>
                        <a:pt x="1130" y="1179"/>
                      </a:lnTo>
                      <a:lnTo>
                        <a:pt x="1118" y="1179"/>
                      </a:lnTo>
                      <a:lnTo>
                        <a:pt x="1118" y="1191"/>
                      </a:lnTo>
                      <a:lnTo>
                        <a:pt x="1095" y="1191"/>
                      </a:lnTo>
                      <a:lnTo>
                        <a:pt x="1084" y="1203"/>
                      </a:lnTo>
                      <a:lnTo>
                        <a:pt x="1095" y="1214"/>
                      </a:lnTo>
                      <a:lnTo>
                        <a:pt x="1095" y="1226"/>
                      </a:lnTo>
                      <a:lnTo>
                        <a:pt x="1084" y="1238"/>
                      </a:lnTo>
                      <a:lnTo>
                        <a:pt x="1072" y="1238"/>
                      </a:lnTo>
                      <a:lnTo>
                        <a:pt x="1061" y="1238"/>
                      </a:lnTo>
                      <a:lnTo>
                        <a:pt x="1061" y="1249"/>
                      </a:lnTo>
                      <a:lnTo>
                        <a:pt x="1061" y="1273"/>
                      </a:lnTo>
                      <a:lnTo>
                        <a:pt x="1072" y="1273"/>
                      </a:lnTo>
                      <a:lnTo>
                        <a:pt x="1038" y="1296"/>
                      </a:lnTo>
                      <a:lnTo>
                        <a:pt x="1026" y="1284"/>
                      </a:lnTo>
                      <a:lnTo>
                        <a:pt x="1015" y="1308"/>
                      </a:lnTo>
                      <a:lnTo>
                        <a:pt x="991" y="1296"/>
                      </a:lnTo>
                      <a:lnTo>
                        <a:pt x="980" y="1296"/>
                      </a:lnTo>
                      <a:lnTo>
                        <a:pt x="980" y="1284"/>
                      </a:lnTo>
                      <a:lnTo>
                        <a:pt x="968" y="1284"/>
                      </a:lnTo>
                      <a:lnTo>
                        <a:pt x="968" y="1308"/>
                      </a:lnTo>
                      <a:lnTo>
                        <a:pt x="968" y="1331"/>
                      </a:lnTo>
                      <a:lnTo>
                        <a:pt x="980" y="1331"/>
                      </a:lnTo>
                      <a:lnTo>
                        <a:pt x="991" y="1331"/>
                      </a:lnTo>
                      <a:lnTo>
                        <a:pt x="1003" y="1331"/>
                      </a:lnTo>
                      <a:lnTo>
                        <a:pt x="1015" y="1331"/>
                      </a:lnTo>
                      <a:lnTo>
                        <a:pt x="1026" y="1343"/>
                      </a:lnTo>
                      <a:lnTo>
                        <a:pt x="1015" y="1378"/>
                      </a:lnTo>
                      <a:lnTo>
                        <a:pt x="1026" y="1389"/>
                      </a:lnTo>
                      <a:lnTo>
                        <a:pt x="1015" y="1389"/>
                      </a:lnTo>
                      <a:lnTo>
                        <a:pt x="1003" y="1401"/>
                      </a:lnTo>
                      <a:lnTo>
                        <a:pt x="968" y="1401"/>
                      </a:lnTo>
                      <a:lnTo>
                        <a:pt x="945" y="1401"/>
                      </a:lnTo>
                      <a:lnTo>
                        <a:pt x="945" y="1425"/>
                      </a:lnTo>
                      <a:lnTo>
                        <a:pt x="934" y="1425"/>
                      </a:lnTo>
                      <a:lnTo>
                        <a:pt x="911" y="1401"/>
                      </a:lnTo>
                      <a:lnTo>
                        <a:pt x="899" y="1413"/>
                      </a:lnTo>
                      <a:lnTo>
                        <a:pt x="876" y="1413"/>
                      </a:lnTo>
                      <a:lnTo>
                        <a:pt x="876" y="1425"/>
                      </a:lnTo>
                      <a:lnTo>
                        <a:pt x="865" y="1436"/>
                      </a:lnTo>
                      <a:lnTo>
                        <a:pt x="830" y="1425"/>
                      </a:lnTo>
                      <a:lnTo>
                        <a:pt x="819" y="1425"/>
                      </a:lnTo>
                      <a:lnTo>
                        <a:pt x="807" y="1425"/>
                      </a:lnTo>
                      <a:lnTo>
                        <a:pt x="795" y="1425"/>
                      </a:lnTo>
                      <a:lnTo>
                        <a:pt x="784" y="1425"/>
                      </a:lnTo>
                      <a:lnTo>
                        <a:pt x="772" y="1425"/>
                      </a:lnTo>
                      <a:lnTo>
                        <a:pt x="772" y="1413"/>
                      </a:lnTo>
                      <a:lnTo>
                        <a:pt x="749" y="1413"/>
                      </a:lnTo>
                      <a:lnTo>
                        <a:pt x="738" y="1413"/>
                      </a:lnTo>
                      <a:lnTo>
                        <a:pt x="726" y="1401"/>
                      </a:lnTo>
                      <a:lnTo>
                        <a:pt x="715" y="1413"/>
                      </a:lnTo>
                      <a:lnTo>
                        <a:pt x="703" y="1401"/>
                      </a:lnTo>
                      <a:lnTo>
                        <a:pt x="703" y="1413"/>
                      </a:lnTo>
                      <a:lnTo>
                        <a:pt x="692" y="1401"/>
                      </a:lnTo>
                      <a:lnTo>
                        <a:pt x="657" y="1413"/>
                      </a:lnTo>
                      <a:lnTo>
                        <a:pt x="646" y="1413"/>
                      </a:lnTo>
                      <a:lnTo>
                        <a:pt x="623" y="1425"/>
                      </a:lnTo>
                      <a:lnTo>
                        <a:pt x="611" y="1413"/>
                      </a:lnTo>
                      <a:lnTo>
                        <a:pt x="588" y="1436"/>
                      </a:lnTo>
                      <a:lnTo>
                        <a:pt x="588" y="1448"/>
                      </a:lnTo>
                      <a:lnTo>
                        <a:pt x="576" y="1460"/>
                      </a:lnTo>
                      <a:lnTo>
                        <a:pt x="565" y="1483"/>
                      </a:lnTo>
                      <a:lnTo>
                        <a:pt x="553" y="1483"/>
                      </a:lnTo>
                      <a:lnTo>
                        <a:pt x="530" y="1483"/>
                      </a:lnTo>
                      <a:lnTo>
                        <a:pt x="542" y="1471"/>
                      </a:lnTo>
                      <a:lnTo>
                        <a:pt x="542" y="1460"/>
                      </a:lnTo>
                      <a:lnTo>
                        <a:pt x="542" y="1448"/>
                      </a:lnTo>
                      <a:lnTo>
                        <a:pt x="519" y="1436"/>
                      </a:lnTo>
                      <a:lnTo>
                        <a:pt x="496" y="1425"/>
                      </a:lnTo>
                      <a:lnTo>
                        <a:pt x="484" y="1425"/>
                      </a:lnTo>
                      <a:lnTo>
                        <a:pt x="461" y="1413"/>
                      </a:lnTo>
                      <a:lnTo>
                        <a:pt x="450" y="1413"/>
                      </a:lnTo>
                      <a:lnTo>
                        <a:pt x="438" y="1389"/>
                      </a:lnTo>
                      <a:lnTo>
                        <a:pt x="450" y="1366"/>
                      </a:lnTo>
                      <a:lnTo>
                        <a:pt x="450" y="1331"/>
                      </a:lnTo>
                      <a:lnTo>
                        <a:pt x="415" y="1284"/>
                      </a:lnTo>
                      <a:lnTo>
                        <a:pt x="415" y="1273"/>
                      </a:lnTo>
                      <a:lnTo>
                        <a:pt x="404" y="1261"/>
                      </a:lnTo>
                      <a:lnTo>
                        <a:pt x="392" y="1261"/>
                      </a:lnTo>
                      <a:lnTo>
                        <a:pt x="369" y="1261"/>
                      </a:lnTo>
                      <a:lnTo>
                        <a:pt x="346" y="1261"/>
                      </a:lnTo>
                      <a:lnTo>
                        <a:pt x="334" y="1238"/>
                      </a:lnTo>
                      <a:lnTo>
                        <a:pt x="323" y="1226"/>
                      </a:lnTo>
                      <a:lnTo>
                        <a:pt x="311" y="1214"/>
                      </a:lnTo>
                      <a:lnTo>
                        <a:pt x="300" y="1179"/>
                      </a:lnTo>
                      <a:lnTo>
                        <a:pt x="288" y="1168"/>
                      </a:lnTo>
                      <a:lnTo>
                        <a:pt x="288" y="1179"/>
                      </a:lnTo>
                      <a:lnTo>
                        <a:pt x="277" y="1179"/>
                      </a:lnTo>
                      <a:lnTo>
                        <a:pt x="277" y="1191"/>
                      </a:lnTo>
                      <a:lnTo>
                        <a:pt x="277" y="1203"/>
                      </a:lnTo>
                      <a:lnTo>
                        <a:pt x="277" y="1214"/>
                      </a:lnTo>
                      <a:lnTo>
                        <a:pt x="277" y="1226"/>
                      </a:lnTo>
                      <a:lnTo>
                        <a:pt x="277" y="1238"/>
                      </a:lnTo>
                      <a:lnTo>
                        <a:pt x="288" y="1249"/>
                      </a:lnTo>
                      <a:lnTo>
                        <a:pt x="277" y="1249"/>
                      </a:lnTo>
                      <a:lnTo>
                        <a:pt x="277" y="1261"/>
                      </a:lnTo>
                      <a:lnTo>
                        <a:pt x="265" y="1249"/>
                      </a:lnTo>
                      <a:lnTo>
                        <a:pt x="265" y="1238"/>
                      </a:lnTo>
                      <a:lnTo>
                        <a:pt x="254" y="1238"/>
                      </a:lnTo>
                      <a:lnTo>
                        <a:pt x="254" y="1226"/>
                      </a:lnTo>
                      <a:lnTo>
                        <a:pt x="242" y="1226"/>
                      </a:lnTo>
                      <a:lnTo>
                        <a:pt x="242" y="1203"/>
                      </a:lnTo>
                      <a:lnTo>
                        <a:pt x="231" y="1191"/>
                      </a:lnTo>
                      <a:lnTo>
                        <a:pt x="231" y="1179"/>
                      </a:lnTo>
                      <a:lnTo>
                        <a:pt x="242" y="1179"/>
                      </a:lnTo>
                      <a:lnTo>
                        <a:pt x="254" y="1156"/>
                      </a:lnTo>
                      <a:lnTo>
                        <a:pt x="265" y="1168"/>
                      </a:lnTo>
                      <a:lnTo>
                        <a:pt x="265" y="1179"/>
                      </a:lnTo>
                      <a:lnTo>
                        <a:pt x="265" y="1168"/>
                      </a:lnTo>
                      <a:lnTo>
                        <a:pt x="277" y="1168"/>
                      </a:lnTo>
                      <a:lnTo>
                        <a:pt x="277" y="1144"/>
                      </a:lnTo>
                      <a:lnTo>
                        <a:pt x="277" y="1133"/>
                      </a:lnTo>
                      <a:lnTo>
                        <a:pt x="277" y="1121"/>
                      </a:lnTo>
                      <a:lnTo>
                        <a:pt x="288" y="1121"/>
                      </a:lnTo>
                      <a:lnTo>
                        <a:pt x="288" y="1109"/>
                      </a:lnTo>
                      <a:lnTo>
                        <a:pt x="288" y="1098"/>
                      </a:lnTo>
                      <a:lnTo>
                        <a:pt x="300" y="1109"/>
                      </a:lnTo>
                      <a:lnTo>
                        <a:pt x="300" y="1086"/>
                      </a:lnTo>
                      <a:lnTo>
                        <a:pt x="311" y="1086"/>
                      </a:lnTo>
                      <a:lnTo>
                        <a:pt x="311" y="1074"/>
                      </a:lnTo>
                      <a:lnTo>
                        <a:pt x="323" y="1063"/>
                      </a:lnTo>
                      <a:lnTo>
                        <a:pt x="323" y="1074"/>
                      </a:lnTo>
                      <a:lnTo>
                        <a:pt x="334" y="1074"/>
                      </a:lnTo>
                      <a:lnTo>
                        <a:pt x="346" y="1098"/>
                      </a:lnTo>
                      <a:lnTo>
                        <a:pt x="357" y="1086"/>
                      </a:lnTo>
                      <a:lnTo>
                        <a:pt x="369" y="1074"/>
                      </a:lnTo>
                      <a:lnTo>
                        <a:pt x="381" y="1063"/>
                      </a:lnTo>
                      <a:lnTo>
                        <a:pt x="392" y="1063"/>
                      </a:lnTo>
                      <a:lnTo>
                        <a:pt x="415" y="1063"/>
                      </a:lnTo>
                      <a:lnTo>
                        <a:pt x="427" y="1039"/>
                      </a:lnTo>
                      <a:lnTo>
                        <a:pt x="438" y="1039"/>
                      </a:lnTo>
                      <a:lnTo>
                        <a:pt x="438" y="1027"/>
                      </a:lnTo>
                      <a:lnTo>
                        <a:pt x="450" y="1027"/>
                      </a:lnTo>
                      <a:lnTo>
                        <a:pt x="461" y="1016"/>
                      </a:lnTo>
                      <a:lnTo>
                        <a:pt x="484" y="1004"/>
                      </a:lnTo>
                      <a:lnTo>
                        <a:pt x="484" y="992"/>
                      </a:lnTo>
                      <a:lnTo>
                        <a:pt x="484" y="981"/>
                      </a:lnTo>
                      <a:lnTo>
                        <a:pt x="484" y="969"/>
                      </a:lnTo>
                      <a:lnTo>
                        <a:pt x="496" y="969"/>
                      </a:lnTo>
                      <a:lnTo>
                        <a:pt x="484" y="957"/>
                      </a:lnTo>
                      <a:lnTo>
                        <a:pt x="484" y="946"/>
                      </a:lnTo>
                      <a:lnTo>
                        <a:pt x="473" y="934"/>
                      </a:lnTo>
                      <a:lnTo>
                        <a:pt x="473" y="922"/>
                      </a:lnTo>
                      <a:lnTo>
                        <a:pt x="461" y="911"/>
                      </a:lnTo>
                      <a:lnTo>
                        <a:pt x="450" y="911"/>
                      </a:lnTo>
                      <a:lnTo>
                        <a:pt x="438" y="887"/>
                      </a:lnTo>
                      <a:lnTo>
                        <a:pt x="427" y="887"/>
                      </a:lnTo>
                      <a:lnTo>
                        <a:pt x="427" y="864"/>
                      </a:lnTo>
                      <a:lnTo>
                        <a:pt x="427" y="876"/>
                      </a:lnTo>
                      <a:lnTo>
                        <a:pt x="415" y="876"/>
                      </a:lnTo>
                      <a:lnTo>
                        <a:pt x="415" y="899"/>
                      </a:lnTo>
                      <a:lnTo>
                        <a:pt x="404" y="911"/>
                      </a:lnTo>
                      <a:lnTo>
                        <a:pt x="404" y="922"/>
                      </a:lnTo>
                      <a:lnTo>
                        <a:pt x="404" y="934"/>
                      </a:lnTo>
                      <a:lnTo>
                        <a:pt x="392" y="934"/>
                      </a:lnTo>
                      <a:lnTo>
                        <a:pt x="381" y="934"/>
                      </a:lnTo>
                      <a:lnTo>
                        <a:pt x="369" y="946"/>
                      </a:lnTo>
                      <a:lnTo>
                        <a:pt x="357" y="946"/>
                      </a:lnTo>
                      <a:lnTo>
                        <a:pt x="346" y="957"/>
                      </a:lnTo>
                      <a:lnTo>
                        <a:pt x="334" y="957"/>
                      </a:lnTo>
                      <a:lnTo>
                        <a:pt x="323" y="969"/>
                      </a:lnTo>
                      <a:lnTo>
                        <a:pt x="323" y="981"/>
                      </a:lnTo>
                      <a:lnTo>
                        <a:pt x="300" y="969"/>
                      </a:lnTo>
                      <a:lnTo>
                        <a:pt x="300" y="957"/>
                      </a:lnTo>
                      <a:lnTo>
                        <a:pt x="288" y="946"/>
                      </a:lnTo>
                      <a:lnTo>
                        <a:pt x="277" y="946"/>
                      </a:lnTo>
                      <a:lnTo>
                        <a:pt x="265" y="911"/>
                      </a:lnTo>
                      <a:lnTo>
                        <a:pt x="277" y="887"/>
                      </a:lnTo>
                      <a:lnTo>
                        <a:pt x="288" y="864"/>
                      </a:lnTo>
                      <a:lnTo>
                        <a:pt x="288" y="852"/>
                      </a:lnTo>
                      <a:lnTo>
                        <a:pt x="288" y="829"/>
                      </a:lnTo>
                      <a:lnTo>
                        <a:pt x="265" y="841"/>
                      </a:lnTo>
                      <a:lnTo>
                        <a:pt x="254" y="829"/>
                      </a:lnTo>
                      <a:lnTo>
                        <a:pt x="242" y="829"/>
                      </a:lnTo>
                      <a:lnTo>
                        <a:pt x="231" y="794"/>
                      </a:lnTo>
                      <a:lnTo>
                        <a:pt x="219" y="794"/>
                      </a:lnTo>
                      <a:lnTo>
                        <a:pt x="219" y="806"/>
                      </a:lnTo>
                      <a:lnTo>
                        <a:pt x="219" y="817"/>
                      </a:lnTo>
                      <a:lnTo>
                        <a:pt x="196" y="782"/>
                      </a:lnTo>
                      <a:lnTo>
                        <a:pt x="185" y="782"/>
                      </a:lnTo>
                      <a:lnTo>
                        <a:pt x="173" y="771"/>
                      </a:lnTo>
                      <a:lnTo>
                        <a:pt x="173" y="759"/>
                      </a:lnTo>
                      <a:lnTo>
                        <a:pt x="161" y="747"/>
                      </a:lnTo>
                      <a:lnTo>
                        <a:pt x="150" y="736"/>
                      </a:lnTo>
                      <a:lnTo>
                        <a:pt x="150" y="701"/>
                      </a:lnTo>
                      <a:lnTo>
                        <a:pt x="150" y="689"/>
                      </a:lnTo>
                      <a:lnTo>
                        <a:pt x="150" y="677"/>
                      </a:lnTo>
                      <a:lnTo>
                        <a:pt x="161" y="666"/>
                      </a:lnTo>
                      <a:lnTo>
                        <a:pt x="161" y="642"/>
                      </a:lnTo>
                      <a:lnTo>
                        <a:pt x="161" y="630"/>
                      </a:lnTo>
                      <a:lnTo>
                        <a:pt x="150" y="630"/>
                      </a:lnTo>
                      <a:lnTo>
                        <a:pt x="138" y="642"/>
                      </a:lnTo>
                      <a:lnTo>
                        <a:pt x="127" y="642"/>
                      </a:lnTo>
                      <a:lnTo>
                        <a:pt x="115" y="630"/>
                      </a:lnTo>
                      <a:lnTo>
                        <a:pt x="104" y="630"/>
                      </a:lnTo>
                      <a:lnTo>
                        <a:pt x="104" y="607"/>
                      </a:lnTo>
                      <a:lnTo>
                        <a:pt x="92" y="607"/>
                      </a:lnTo>
                      <a:lnTo>
                        <a:pt x="92" y="584"/>
                      </a:lnTo>
                      <a:lnTo>
                        <a:pt x="81" y="572"/>
                      </a:lnTo>
                      <a:lnTo>
                        <a:pt x="69" y="572"/>
                      </a:lnTo>
                      <a:lnTo>
                        <a:pt x="69" y="549"/>
                      </a:lnTo>
                      <a:lnTo>
                        <a:pt x="69" y="537"/>
                      </a:lnTo>
                      <a:lnTo>
                        <a:pt x="69" y="525"/>
                      </a:lnTo>
                      <a:lnTo>
                        <a:pt x="69" y="514"/>
                      </a:lnTo>
                      <a:lnTo>
                        <a:pt x="81" y="490"/>
                      </a:lnTo>
                      <a:lnTo>
                        <a:pt x="69" y="479"/>
                      </a:lnTo>
                      <a:lnTo>
                        <a:pt x="69" y="467"/>
                      </a:lnTo>
                      <a:lnTo>
                        <a:pt x="58" y="467"/>
                      </a:lnTo>
                      <a:lnTo>
                        <a:pt x="46" y="479"/>
                      </a:lnTo>
                      <a:lnTo>
                        <a:pt x="35" y="490"/>
                      </a:lnTo>
                      <a:lnTo>
                        <a:pt x="23" y="479"/>
                      </a:lnTo>
                      <a:lnTo>
                        <a:pt x="12" y="467"/>
                      </a:lnTo>
                      <a:lnTo>
                        <a:pt x="12" y="455"/>
                      </a:lnTo>
                      <a:lnTo>
                        <a:pt x="0" y="455"/>
                      </a:lnTo>
                      <a:lnTo>
                        <a:pt x="0" y="444"/>
                      </a:lnTo>
                      <a:lnTo>
                        <a:pt x="12" y="432"/>
                      </a:lnTo>
                      <a:lnTo>
                        <a:pt x="12" y="420"/>
                      </a:lnTo>
                      <a:lnTo>
                        <a:pt x="23" y="432"/>
                      </a:lnTo>
                      <a:lnTo>
                        <a:pt x="23" y="420"/>
                      </a:lnTo>
                      <a:lnTo>
                        <a:pt x="12" y="409"/>
                      </a:lnTo>
                      <a:lnTo>
                        <a:pt x="23" y="397"/>
                      </a:lnTo>
                      <a:lnTo>
                        <a:pt x="12" y="385"/>
                      </a:lnTo>
                      <a:lnTo>
                        <a:pt x="23" y="374"/>
                      </a:lnTo>
                      <a:lnTo>
                        <a:pt x="35" y="374"/>
                      </a:lnTo>
                      <a:lnTo>
                        <a:pt x="46" y="385"/>
                      </a:lnTo>
                      <a:lnTo>
                        <a:pt x="58" y="374"/>
                      </a:lnTo>
                      <a:lnTo>
                        <a:pt x="81" y="385"/>
                      </a:lnTo>
                      <a:lnTo>
                        <a:pt x="81" y="397"/>
                      </a:lnTo>
                      <a:lnTo>
                        <a:pt x="92" y="385"/>
                      </a:lnTo>
                      <a:lnTo>
                        <a:pt x="104" y="385"/>
                      </a:lnTo>
                      <a:lnTo>
                        <a:pt x="115" y="385"/>
                      </a:lnTo>
                      <a:lnTo>
                        <a:pt x="115" y="374"/>
                      </a:lnTo>
                      <a:lnTo>
                        <a:pt x="127" y="374"/>
                      </a:lnTo>
                      <a:lnTo>
                        <a:pt x="127" y="362"/>
                      </a:lnTo>
                      <a:lnTo>
                        <a:pt x="138" y="350"/>
                      </a:lnTo>
                      <a:lnTo>
                        <a:pt x="138" y="362"/>
                      </a:lnTo>
                      <a:lnTo>
                        <a:pt x="138" y="350"/>
                      </a:lnTo>
                      <a:lnTo>
                        <a:pt x="138" y="339"/>
                      </a:lnTo>
                      <a:lnTo>
                        <a:pt x="150" y="315"/>
                      </a:lnTo>
                      <a:lnTo>
                        <a:pt x="161" y="315"/>
                      </a:lnTo>
                      <a:lnTo>
                        <a:pt x="173" y="304"/>
                      </a:lnTo>
                      <a:lnTo>
                        <a:pt x="185" y="304"/>
                      </a:lnTo>
                      <a:lnTo>
                        <a:pt x="196" y="292"/>
                      </a:lnTo>
                      <a:lnTo>
                        <a:pt x="196" y="268"/>
                      </a:lnTo>
                      <a:lnTo>
                        <a:pt x="208" y="257"/>
                      </a:lnTo>
                      <a:lnTo>
                        <a:pt x="196" y="245"/>
                      </a:lnTo>
                      <a:lnTo>
                        <a:pt x="208" y="222"/>
                      </a:lnTo>
                      <a:lnTo>
                        <a:pt x="219" y="198"/>
                      </a:lnTo>
                      <a:lnTo>
                        <a:pt x="231" y="175"/>
                      </a:lnTo>
                      <a:lnTo>
                        <a:pt x="231" y="163"/>
                      </a:lnTo>
                      <a:lnTo>
                        <a:pt x="242" y="163"/>
                      </a:lnTo>
                      <a:lnTo>
                        <a:pt x="242" y="152"/>
                      </a:lnTo>
                      <a:lnTo>
                        <a:pt x="231" y="140"/>
                      </a:lnTo>
                      <a:lnTo>
                        <a:pt x="242" y="140"/>
                      </a:lnTo>
                      <a:lnTo>
                        <a:pt x="242" y="128"/>
                      </a:lnTo>
                      <a:lnTo>
                        <a:pt x="254" y="128"/>
                      </a:lnTo>
                      <a:lnTo>
                        <a:pt x="254" y="140"/>
                      </a:lnTo>
                      <a:lnTo>
                        <a:pt x="265" y="140"/>
                      </a:lnTo>
                      <a:lnTo>
                        <a:pt x="277" y="140"/>
                      </a:lnTo>
                      <a:lnTo>
                        <a:pt x="288" y="140"/>
                      </a:lnTo>
                      <a:lnTo>
                        <a:pt x="300" y="140"/>
                      </a:lnTo>
                      <a:lnTo>
                        <a:pt x="311" y="140"/>
                      </a:lnTo>
                      <a:lnTo>
                        <a:pt x="323" y="128"/>
                      </a:lnTo>
                      <a:lnTo>
                        <a:pt x="323" y="140"/>
                      </a:lnTo>
                      <a:lnTo>
                        <a:pt x="334" y="128"/>
                      </a:lnTo>
                      <a:lnTo>
                        <a:pt x="346" y="117"/>
                      </a:lnTo>
                      <a:lnTo>
                        <a:pt x="357" y="117"/>
                      </a:lnTo>
                      <a:lnTo>
                        <a:pt x="357" y="105"/>
                      </a:lnTo>
                      <a:lnTo>
                        <a:pt x="346" y="105"/>
                      </a:lnTo>
                      <a:lnTo>
                        <a:pt x="357" y="105"/>
                      </a:lnTo>
                      <a:lnTo>
                        <a:pt x="357" y="117"/>
                      </a:lnTo>
                      <a:lnTo>
                        <a:pt x="369" y="117"/>
                      </a:lnTo>
                      <a:lnTo>
                        <a:pt x="381" y="117"/>
                      </a:lnTo>
                      <a:lnTo>
                        <a:pt x="381" y="105"/>
                      </a:lnTo>
                      <a:lnTo>
                        <a:pt x="381" y="117"/>
                      </a:lnTo>
                      <a:lnTo>
                        <a:pt x="404" y="117"/>
                      </a:lnTo>
                      <a:lnTo>
                        <a:pt x="404" y="128"/>
                      </a:lnTo>
                      <a:lnTo>
                        <a:pt x="404" y="117"/>
                      </a:lnTo>
                      <a:lnTo>
                        <a:pt x="415" y="128"/>
                      </a:lnTo>
                      <a:lnTo>
                        <a:pt x="415" y="117"/>
                      </a:lnTo>
                      <a:lnTo>
                        <a:pt x="427" y="128"/>
                      </a:lnTo>
                      <a:lnTo>
                        <a:pt x="438" y="117"/>
                      </a:lnTo>
                      <a:lnTo>
                        <a:pt x="438" y="128"/>
                      </a:lnTo>
                      <a:lnTo>
                        <a:pt x="450" y="128"/>
                      </a:lnTo>
                      <a:lnTo>
                        <a:pt x="450" y="140"/>
                      </a:lnTo>
                      <a:lnTo>
                        <a:pt x="461" y="128"/>
                      </a:lnTo>
                      <a:lnTo>
                        <a:pt x="484" y="128"/>
                      </a:lnTo>
                      <a:lnTo>
                        <a:pt x="484" y="117"/>
                      </a:lnTo>
                      <a:lnTo>
                        <a:pt x="484" y="128"/>
                      </a:lnTo>
                      <a:lnTo>
                        <a:pt x="484" y="140"/>
                      </a:lnTo>
                      <a:lnTo>
                        <a:pt x="484" y="128"/>
                      </a:lnTo>
                      <a:lnTo>
                        <a:pt x="484" y="140"/>
                      </a:lnTo>
                      <a:lnTo>
                        <a:pt x="496" y="128"/>
                      </a:lnTo>
                      <a:close/>
                      <a:moveTo>
                        <a:pt x="507" y="128"/>
                      </a:moveTo>
                      <a:lnTo>
                        <a:pt x="496" y="140"/>
                      </a:lnTo>
                      <a:lnTo>
                        <a:pt x="507" y="140"/>
                      </a:lnTo>
                      <a:lnTo>
                        <a:pt x="507" y="128"/>
                      </a:lnTo>
                      <a:close/>
                      <a:moveTo>
                        <a:pt x="507" y="128"/>
                      </a:moveTo>
                      <a:lnTo>
                        <a:pt x="496" y="128"/>
                      </a:lnTo>
                      <a:lnTo>
                        <a:pt x="507" y="128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0" name="galicia">
                  <a:extLst>
                    <a:ext uri="{FF2B5EF4-FFF2-40B4-BE49-F238E27FC236}">
                      <a16:creationId xmlns:a16="http://schemas.microsoft.com/office/drawing/2014/main" id="{231E2CD5-CCE2-4FBC-9F9C-F0EABBDA67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08279" y="1464968"/>
                  <a:ext cx="949675" cy="1001240"/>
                </a:xfrm>
                <a:custGeom>
                  <a:avLst/>
                  <a:gdLst>
                    <a:gd name="T0" fmla="*/ 738 w 3608"/>
                    <a:gd name="T1" fmla="*/ 2955 h 3924"/>
                    <a:gd name="T2" fmla="*/ 899 w 3608"/>
                    <a:gd name="T3" fmla="*/ 2756 h 3924"/>
                    <a:gd name="T4" fmla="*/ 646 w 3608"/>
                    <a:gd name="T5" fmla="*/ 2908 h 3924"/>
                    <a:gd name="T6" fmla="*/ 600 w 3608"/>
                    <a:gd name="T7" fmla="*/ 2803 h 3924"/>
                    <a:gd name="T8" fmla="*/ 807 w 3608"/>
                    <a:gd name="T9" fmla="*/ 2639 h 3924"/>
                    <a:gd name="T10" fmla="*/ 576 w 3608"/>
                    <a:gd name="T11" fmla="*/ 2663 h 3924"/>
                    <a:gd name="T12" fmla="*/ 530 w 3608"/>
                    <a:gd name="T13" fmla="*/ 2464 h 3924"/>
                    <a:gd name="T14" fmla="*/ 611 w 3608"/>
                    <a:gd name="T15" fmla="*/ 2488 h 3924"/>
                    <a:gd name="T16" fmla="*/ 623 w 3608"/>
                    <a:gd name="T17" fmla="*/ 2312 h 3924"/>
                    <a:gd name="T18" fmla="*/ 761 w 3608"/>
                    <a:gd name="T19" fmla="*/ 2126 h 3924"/>
                    <a:gd name="T20" fmla="*/ 600 w 3608"/>
                    <a:gd name="T21" fmla="*/ 2184 h 3924"/>
                    <a:gd name="T22" fmla="*/ 461 w 3608"/>
                    <a:gd name="T23" fmla="*/ 2266 h 3924"/>
                    <a:gd name="T24" fmla="*/ 277 w 3608"/>
                    <a:gd name="T25" fmla="*/ 2266 h 3924"/>
                    <a:gd name="T26" fmla="*/ 450 w 3608"/>
                    <a:gd name="T27" fmla="*/ 1950 h 3924"/>
                    <a:gd name="T28" fmla="*/ 507 w 3608"/>
                    <a:gd name="T29" fmla="*/ 1822 h 3924"/>
                    <a:gd name="T30" fmla="*/ 334 w 3608"/>
                    <a:gd name="T31" fmla="*/ 1869 h 3924"/>
                    <a:gd name="T32" fmla="*/ 242 w 3608"/>
                    <a:gd name="T33" fmla="*/ 1717 h 3924"/>
                    <a:gd name="T34" fmla="*/ 161 w 3608"/>
                    <a:gd name="T35" fmla="*/ 1542 h 3924"/>
                    <a:gd name="T36" fmla="*/ 35 w 3608"/>
                    <a:gd name="T37" fmla="*/ 1518 h 3924"/>
                    <a:gd name="T38" fmla="*/ 138 w 3608"/>
                    <a:gd name="T39" fmla="*/ 1215 h 3924"/>
                    <a:gd name="T40" fmla="*/ 173 w 3608"/>
                    <a:gd name="T41" fmla="*/ 1098 h 3924"/>
                    <a:gd name="T42" fmla="*/ 415 w 3608"/>
                    <a:gd name="T43" fmla="*/ 1016 h 3924"/>
                    <a:gd name="T44" fmla="*/ 553 w 3608"/>
                    <a:gd name="T45" fmla="*/ 865 h 3924"/>
                    <a:gd name="T46" fmla="*/ 772 w 3608"/>
                    <a:gd name="T47" fmla="*/ 841 h 3924"/>
                    <a:gd name="T48" fmla="*/ 1210 w 3608"/>
                    <a:gd name="T49" fmla="*/ 794 h 3924"/>
                    <a:gd name="T50" fmla="*/ 1360 w 3608"/>
                    <a:gd name="T51" fmla="*/ 818 h 3924"/>
                    <a:gd name="T52" fmla="*/ 1533 w 3608"/>
                    <a:gd name="T53" fmla="*/ 759 h 3924"/>
                    <a:gd name="T54" fmla="*/ 1614 w 3608"/>
                    <a:gd name="T55" fmla="*/ 689 h 3924"/>
                    <a:gd name="T56" fmla="*/ 1637 w 3608"/>
                    <a:gd name="T57" fmla="*/ 596 h 3924"/>
                    <a:gd name="T58" fmla="*/ 1579 w 3608"/>
                    <a:gd name="T59" fmla="*/ 573 h 3924"/>
                    <a:gd name="T60" fmla="*/ 1453 w 3608"/>
                    <a:gd name="T61" fmla="*/ 491 h 3924"/>
                    <a:gd name="T62" fmla="*/ 1672 w 3608"/>
                    <a:gd name="T63" fmla="*/ 292 h 3924"/>
                    <a:gd name="T64" fmla="*/ 1844 w 3608"/>
                    <a:gd name="T65" fmla="*/ 211 h 3924"/>
                    <a:gd name="T66" fmla="*/ 2133 w 3608"/>
                    <a:gd name="T67" fmla="*/ 35 h 3924"/>
                    <a:gd name="T68" fmla="*/ 2098 w 3608"/>
                    <a:gd name="T69" fmla="*/ 234 h 3924"/>
                    <a:gd name="T70" fmla="*/ 2202 w 3608"/>
                    <a:gd name="T71" fmla="*/ 141 h 3924"/>
                    <a:gd name="T72" fmla="*/ 2386 w 3608"/>
                    <a:gd name="T73" fmla="*/ 117 h 3924"/>
                    <a:gd name="T74" fmla="*/ 2548 w 3608"/>
                    <a:gd name="T75" fmla="*/ 199 h 3924"/>
                    <a:gd name="T76" fmla="*/ 2755 w 3608"/>
                    <a:gd name="T77" fmla="*/ 211 h 3924"/>
                    <a:gd name="T78" fmla="*/ 2997 w 3608"/>
                    <a:gd name="T79" fmla="*/ 468 h 3924"/>
                    <a:gd name="T80" fmla="*/ 3251 w 3608"/>
                    <a:gd name="T81" fmla="*/ 503 h 3924"/>
                    <a:gd name="T82" fmla="*/ 3078 w 3608"/>
                    <a:gd name="T83" fmla="*/ 783 h 3924"/>
                    <a:gd name="T84" fmla="*/ 3251 w 3608"/>
                    <a:gd name="T85" fmla="*/ 1156 h 3924"/>
                    <a:gd name="T86" fmla="*/ 3551 w 3608"/>
                    <a:gd name="T87" fmla="*/ 1332 h 3924"/>
                    <a:gd name="T88" fmla="*/ 3320 w 3608"/>
                    <a:gd name="T89" fmla="*/ 1600 h 3924"/>
                    <a:gd name="T90" fmla="*/ 3458 w 3608"/>
                    <a:gd name="T91" fmla="*/ 1869 h 3924"/>
                    <a:gd name="T92" fmla="*/ 3228 w 3608"/>
                    <a:gd name="T93" fmla="*/ 2254 h 3924"/>
                    <a:gd name="T94" fmla="*/ 3239 w 3608"/>
                    <a:gd name="T95" fmla="*/ 2581 h 3924"/>
                    <a:gd name="T96" fmla="*/ 3539 w 3608"/>
                    <a:gd name="T97" fmla="*/ 2838 h 3924"/>
                    <a:gd name="T98" fmla="*/ 3401 w 3608"/>
                    <a:gd name="T99" fmla="*/ 3142 h 3924"/>
                    <a:gd name="T100" fmla="*/ 3239 w 3608"/>
                    <a:gd name="T101" fmla="*/ 3550 h 3924"/>
                    <a:gd name="T102" fmla="*/ 2940 w 3608"/>
                    <a:gd name="T103" fmla="*/ 3725 h 3924"/>
                    <a:gd name="T104" fmla="*/ 2525 w 3608"/>
                    <a:gd name="T105" fmla="*/ 3807 h 3924"/>
                    <a:gd name="T106" fmla="*/ 2167 w 3608"/>
                    <a:gd name="T107" fmla="*/ 3702 h 3924"/>
                    <a:gd name="T108" fmla="*/ 1741 w 3608"/>
                    <a:gd name="T109" fmla="*/ 3784 h 3924"/>
                    <a:gd name="T110" fmla="*/ 1487 w 3608"/>
                    <a:gd name="T111" fmla="*/ 3562 h 3924"/>
                    <a:gd name="T112" fmla="*/ 1395 w 3608"/>
                    <a:gd name="T113" fmla="*/ 3223 h 3924"/>
                    <a:gd name="T114" fmla="*/ 795 w 3608"/>
                    <a:gd name="T115" fmla="*/ 3398 h 3924"/>
                    <a:gd name="T116" fmla="*/ 473 w 3608"/>
                    <a:gd name="T117" fmla="*/ 3422 h 3924"/>
                    <a:gd name="T118" fmla="*/ 576 w 3608"/>
                    <a:gd name="T119" fmla="*/ 3142 h 3924"/>
                    <a:gd name="T120" fmla="*/ 565 w 3608"/>
                    <a:gd name="T121" fmla="*/ 2348 h 3924"/>
                    <a:gd name="T122" fmla="*/ 334 w 3608"/>
                    <a:gd name="T123" fmla="*/ 2464 h 3924"/>
                    <a:gd name="T124" fmla="*/ 473 w 3608"/>
                    <a:gd name="T125" fmla="*/ 2978 h 392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608"/>
                    <a:gd name="T190" fmla="*/ 0 h 3924"/>
                    <a:gd name="T191" fmla="*/ 3608 w 3608"/>
                    <a:gd name="T192" fmla="*/ 3924 h 392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608" h="3924">
                      <a:moveTo>
                        <a:pt x="484" y="3036"/>
                      </a:moveTo>
                      <a:lnTo>
                        <a:pt x="473" y="3025"/>
                      </a:lnTo>
                      <a:lnTo>
                        <a:pt x="473" y="3036"/>
                      </a:lnTo>
                      <a:lnTo>
                        <a:pt x="461" y="3036"/>
                      </a:lnTo>
                      <a:lnTo>
                        <a:pt x="450" y="3025"/>
                      </a:lnTo>
                      <a:lnTo>
                        <a:pt x="461" y="3025"/>
                      </a:lnTo>
                      <a:lnTo>
                        <a:pt x="461" y="3001"/>
                      </a:lnTo>
                      <a:lnTo>
                        <a:pt x="461" y="3013"/>
                      </a:lnTo>
                      <a:lnTo>
                        <a:pt x="461" y="3001"/>
                      </a:lnTo>
                      <a:lnTo>
                        <a:pt x="461" y="3013"/>
                      </a:lnTo>
                      <a:lnTo>
                        <a:pt x="473" y="3013"/>
                      </a:lnTo>
                      <a:lnTo>
                        <a:pt x="484" y="3025"/>
                      </a:lnTo>
                      <a:lnTo>
                        <a:pt x="484" y="3036"/>
                      </a:lnTo>
                      <a:close/>
                      <a:moveTo>
                        <a:pt x="646" y="3025"/>
                      </a:moveTo>
                      <a:lnTo>
                        <a:pt x="657" y="3013"/>
                      </a:lnTo>
                      <a:lnTo>
                        <a:pt x="657" y="2990"/>
                      </a:lnTo>
                      <a:lnTo>
                        <a:pt x="669" y="2978"/>
                      </a:lnTo>
                      <a:lnTo>
                        <a:pt x="669" y="2990"/>
                      </a:lnTo>
                      <a:lnTo>
                        <a:pt x="680" y="2990"/>
                      </a:lnTo>
                      <a:lnTo>
                        <a:pt x="692" y="2978"/>
                      </a:lnTo>
                      <a:lnTo>
                        <a:pt x="692" y="2966"/>
                      </a:lnTo>
                      <a:lnTo>
                        <a:pt x="703" y="2978"/>
                      </a:lnTo>
                      <a:lnTo>
                        <a:pt x="703" y="2966"/>
                      </a:lnTo>
                      <a:lnTo>
                        <a:pt x="703" y="2978"/>
                      </a:lnTo>
                      <a:lnTo>
                        <a:pt x="692" y="2978"/>
                      </a:lnTo>
                      <a:lnTo>
                        <a:pt x="692" y="2990"/>
                      </a:lnTo>
                      <a:lnTo>
                        <a:pt x="692" y="2978"/>
                      </a:lnTo>
                      <a:lnTo>
                        <a:pt x="692" y="2990"/>
                      </a:lnTo>
                      <a:lnTo>
                        <a:pt x="703" y="2978"/>
                      </a:lnTo>
                      <a:lnTo>
                        <a:pt x="703" y="2990"/>
                      </a:lnTo>
                      <a:lnTo>
                        <a:pt x="703" y="2978"/>
                      </a:lnTo>
                      <a:lnTo>
                        <a:pt x="715" y="2978"/>
                      </a:lnTo>
                      <a:lnTo>
                        <a:pt x="715" y="2966"/>
                      </a:lnTo>
                      <a:lnTo>
                        <a:pt x="715" y="2955"/>
                      </a:lnTo>
                      <a:lnTo>
                        <a:pt x="715" y="2966"/>
                      </a:lnTo>
                      <a:lnTo>
                        <a:pt x="726" y="2955"/>
                      </a:lnTo>
                      <a:lnTo>
                        <a:pt x="726" y="2966"/>
                      </a:lnTo>
                      <a:lnTo>
                        <a:pt x="726" y="2955"/>
                      </a:lnTo>
                      <a:lnTo>
                        <a:pt x="738" y="2955"/>
                      </a:lnTo>
                      <a:lnTo>
                        <a:pt x="749" y="2955"/>
                      </a:lnTo>
                      <a:lnTo>
                        <a:pt x="761" y="2955"/>
                      </a:lnTo>
                      <a:lnTo>
                        <a:pt x="761" y="2943"/>
                      </a:lnTo>
                      <a:lnTo>
                        <a:pt x="761" y="2931"/>
                      </a:lnTo>
                      <a:lnTo>
                        <a:pt x="761" y="2920"/>
                      </a:lnTo>
                      <a:lnTo>
                        <a:pt x="772" y="2920"/>
                      </a:lnTo>
                      <a:lnTo>
                        <a:pt x="772" y="2931"/>
                      </a:lnTo>
                      <a:lnTo>
                        <a:pt x="784" y="2931"/>
                      </a:lnTo>
                      <a:lnTo>
                        <a:pt x="784" y="2920"/>
                      </a:lnTo>
                      <a:lnTo>
                        <a:pt x="784" y="2931"/>
                      </a:lnTo>
                      <a:lnTo>
                        <a:pt x="784" y="2920"/>
                      </a:lnTo>
                      <a:lnTo>
                        <a:pt x="795" y="2920"/>
                      </a:lnTo>
                      <a:lnTo>
                        <a:pt x="807" y="2920"/>
                      </a:lnTo>
                      <a:lnTo>
                        <a:pt x="819" y="2896"/>
                      </a:lnTo>
                      <a:lnTo>
                        <a:pt x="819" y="2885"/>
                      </a:lnTo>
                      <a:lnTo>
                        <a:pt x="830" y="2885"/>
                      </a:lnTo>
                      <a:lnTo>
                        <a:pt x="830" y="2873"/>
                      </a:lnTo>
                      <a:lnTo>
                        <a:pt x="842" y="2873"/>
                      </a:lnTo>
                      <a:lnTo>
                        <a:pt x="853" y="2873"/>
                      </a:lnTo>
                      <a:lnTo>
                        <a:pt x="865" y="2873"/>
                      </a:lnTo>
                      <a:lnTo>
                        <a:pt x="876" y="2885"/>
                      </a:lnTo>
                      <a:lnTo>
                        <a:pt x="876" y="2873"/>
                      </a:lnTo>
                      <a:lnTo>
                        <a:pt x="888" y="2873"/>
                      </a:lnTo>
                      <a:lnTo>
                        <a:pt x="899" y="2885"/>
                      </a:lnTo>
                      <a:lnTo>
                        <a:pt x="899" y="2873"/>
                      </a:lnTo>
                      <a:lnTo>
                        <a:pt x="888" y="2873"/>
                      </a:lnTo>
                      <a:lnTo>
                        <a:pt x="888" y="2861"/>
                      </a:lnTo>
                      <a:lnTo>
                        <a:pt x="899" y="2861"/>
                      </a:lnTo>
                      <a:lnTo>
                        <a:pt x="899" y="2850"/>
                      </a:lnTo>
                      <a:lnTo>
                        <a:pt x="899" y="2838"/>
                      </a:lnTo>
                      <a:lnTo>
                        <a:pt x="888" y="2826"/>
                      </a:lnTo>
                      <a:lnTo>
                        <a:pt x="888" y="2838"/>
                      </a:lnTo>
                      <a:lnTo>
                        <a:pt x="888" y="2826"/>
                      </a:lnTo>
                      <a:lnTo>
                        <a:pt x="899" y="2803"/>
                      </a:lnTo>
                      <a:lnTo>
                        <a:pt x="911" y="2803"/>
                      </a:lnTo>
                      <a:lnTo>
                        <a:pt x="899" y="2791"/>
                      </a:lnTo>
                      <a:lnTo>
                        <a:pt x="911" y="2780"/>
                      </a:lnTo>
                      <a:lnTo>
                        <a:pt x="899" y="2768"/>
                      </a:lnTo>
                      <a:lnTo>
                        <a:pt x="911" y="2756"/>
                      </a:lnTo>
                      <a:lnTo>
                        <a:pt x="899" y="2756"/>
                      </a:lnTo>
                      <a:lnTo>
                        <a:pt x="888" y="2756"/>
                      </a:lnTo>
                      <a:lnTo>
                        <a:pt x="888" y="2745"/>
                      </a:lnTo>
                      <a:lnTo>
                        <a:pt x="876" y="2756"/>
                      </a:lnTo>
                      <a:lnTo>
                        <a:pt x="865" y="2768"/>
                      </a:lnTo>
                      <a:lnTo>
                        <a:pt x="865" y="2780"/>
                      </a:lnTo>
                      <a:lnTo>
                        <a:pt x="876" y="2780"/>
                      </a:lnTo>
                      <a:lnTo>
                        <a:pt x="876" y="2803"/>
                      </a:lnTo>
                      <a:lnTo>
                        <a:pt x="853" y="2803"/>
                      </a:lnTo>
                      <a:lnTo>
                        <a:pt x="853" y="2815"/>
                      </a:lnTo>
                      <a:lnTo>
                        <a:pt x="842" y="2803"/>
                      </a:lnTo>
                      <a:lnTo>
                        <a:pt x="830" y="2815"/>
                      </a:lnTo>
                      <a:lnTo>
                        <a:pt x="830" y="2826"/>
                      </a:lnTo>
                      <a:lnTo>
                        <a:pt x="842" y="2826"/>
                      </a:lnTo>
                      <a:lnTo>
                        <a:pt x="842" y="2838"/>
                      </a:lnTo>
                      <a:lnTo>
                        <a:pt x="842" y="2850"/>
                      </a:lnTo>
                      <a:lnTo>
                        <a:pt x="830" y="2861"/>
                      </a:lnTo>
                      <a:lnTo>
                        <a:pt x="807" y="2861"/>
                      </a:lnTo>
                      <a:lnTo>
                        <a:pt x="807" y="2873"/>
                      </a:lnTo>
                      <a:lnTo>
                        <a:pt x="795" y="2873"/>
                      </a:lnTo>
                      <a:lnTo>
                        <a:pt x="784" y="2885"/>
                      </a:lnTo>
                      <a:lnTo>
                        <a:pt x="772" y="2873"/>
                      </a:lnTo>
                      <a:lnTo>
                        <a:pt x="772" y="2885"/>
                      </a:lnTo>
                      <a:lnTo>
                        <a:pt x="761" y="2885"/>
                      </a:lnTo>
                      <a:lnTo>
                        <a:pt x="749" y="2885"/>
                      </a:lnTo>
                      <a:lnTo>
                        <a:pt x="749" y="2861"/>
                      </a:lnTo>
                      <a:lnTo>
                        <a:pt x="749" y="2873"/>
                      </a:lnTo>
                      <a:lnTo>
                        <a:pt x="738" y="2873"/>
                      </a:lnTo>
                      <a:lnTo>
                        <a:pt x="726" y="2873"/>
                      </a:lnTo>
                      <a:lnTo>
                        <a:pt x="726" y="2861"/>
                      </a:lnTo>
                      <a:lnTo>
                        <a:pt x="726" y="2873"/>
                      </a:lnTo>
                      <a:lnTo>
                        <a:pt x="715" y="2885"/>
                      </a:lnTo>
                      <a:lnTo>
                        <a:pt x="726" y="2885"/>
                      </a:lnTo>
                      <a:lnTo>
                        <a:pt x="715" y="2896"/>
                      </a:lnTo>
                      <a:lnTo>
                        <a:pt x="692" y="2896"/>
                      </a:lnTo>
                      <a:lnTo>
                        <a:pt x="692" y="2908"/>
                      </a:lnTo>
                      <a:lnTo>
                        <a:pt x="680" y="2920"/>
                      </a:lnTo>
                      <a:lnTo>
                        <a:pt x="669" y="2908"/>
                      </a:lnTo>
                      <a:lnTo>
                        <a:pt x="646" y="2908"/>
                      </a:lnTo>
                      <a:lnTo>
                        <a:pt x="657" y="2908"/>
                      </a:lnTo>
                      <a:lnTo>
                        <a:pt x="646" y="2908"/>
                      </a:lnTo>
                      <a:lnTo>
                        <a:pt x="646" y="2920"/>
                      </a:lnTo>
                      <a:lnTo>
                        <a:pt x="657" y="2920"/>
                      </a:lnTo>
                      <a:lnTo>
                        <a:pt x="646" y="2920"/>
                      </a:lnTo>
                      <a:lnTo>
                        <a:pt x="646" y="2931"/>
                      </a:lnTo>
                      <a:lnTo>
                        <a:pt x="634" y="2931"/>
                      </a:lnTo>
                      <a:lnTo>
                        <a:pt x="634" y="2943"/>
                      </a:lnTo>
                      <a:lnTo>
                        <a:pt x="634" y="2931"/>
                      </a:lnTo>
                      <a:lnTo>
                        <a:pt x="623" y="2931"/>
                      </a:lnTo>
                      <a:lnTo>
                        <a:pt x="611" y="2908"/>
                      </a:lnTo>
                      <a:lnTo>
                        <a:pt x="600" y="2908"/>
                      </a:lnTo>
                      <a:lnTo>
                        <a:pt x="600" y="2920"/>
                      </a:lnTo>
                      <a:lnTo>
                        <a:pt x="588" y="2931"/>
                      </a:lnTo>
                      <a:lnTo>
                        <a:pt x="576" y="2920"/>
                      </a:lnTo>
                      <a:lnTo>
                        <a:pt x="565" y="2908"/>
                      </a:lnTo>
                      <a:lnTo>
                        <a:pt x="542" y="2908"/>
                      </a:lnTo>
                      <a:lnTo>
                        <a:pt x="542" y="2920"/>
                      </a:lnTo>
                      <a:lnTo>
                        <a:pt x="530" y="2931"/>
                      </a:lnTo>
                      <a:lnTo>
                        <a:pt x="530" y="2920"/>
                      </a:lnTo>
                      <a:lnTo>
                        <a:pt x="519" y="2920"/>
                      </a:lnTo>
                      <a:lnTo>
                        <a:pt x="530" y="2885"/>
                      </a:lnTo>
                      <a:lnTo>
                        <a:pt x="530" y="2873"/>
                      </a:lnTo>
                      <a:lnTo>
                        <a:pt x="542" y="2850"/>
                      </a:lnTo>
                      <a:lnTo>
                        <a:pt x="553" y="2826"/>
                      </a:lnTo>
                      <a:lnTo>
                        <a:pt x="542" y="2815"/>
                      </a:lnTo>
                      <a:lnTo>
                        <a:pt x="553" y="2815"/>
                      </a:lnTo>
                      <a:lnTo>
                        <a:pt x="553" y="2803"/>
                      </a:lnTo>
                      <a:lnTo>
                        <a:pt x="553" y="2815"/>
                      </a:lnTo>
                      <a:lnTo>
                        <a:pt x="565" y="2826"/>
                      </a:lnTo>
                      <a:lnTo>
                        <a:pt x="565" y="2838"/>
                      </a:lnTo>
                      <a:lnTo>
                        <a:pt x="576" y="2850"/>
                      </a:lnTo>
                      <a:lnTo>
                        <a:pt x="588" y="2861"/>
                      </a:lnTo>
                      <a:lnTo>
                        <a:pt x="588" y="2873"/>
                      </a:lnTo>
                      <a:lnTo>
                        <a:pt x="600" y="2885"/>
                      </a:lnTo>
                      <a:lnTo>
                        <a:pt x="600" y="2873"/>
                      </a:lnTo>
                      <a:lnTo>
                        <a:pt x="600" y="2861"/>
                      </a:lnTo>
                      <a:lnTo>
                        <a:pt x="600" y="2850"/>
                      </a:lnTo>
                      <a:lnTo>
                        <a:pt x="600" y="2838"/>
                      </a:lnTo>
                      <a:lnTo>
                        <a:pt x="600" y="2826"/>
                      </a:lnTo>
                      <a:lnTo>
                        <a:pt x="611" y="2803"/>
                      </a:lnTo>
                      <a:lnTo>
                        <a:pt x="600" y="2803"/>
                      </a:lnTo>
                      <a:lnTo>
                        <a:pt x="600" y="2791"/>
                      </a:lnTo>
                      <a:lnTo>
                        <a:pt x="600" y="2780"/>
                      </a:lnTo>
                      <a:lnTo>
                        <a:pt x="588" y="2780"/>
                      </a:lnTo>
                      <a:lnTo>
                        <a:pt x="600" y="2768"/>
                      </a:lnTo>
                      <a:lnTo>
                        <a:pt x="588" y="2768"/>
                      </a:lnTo>
                      <a:lnTo>
                        <a:pt x="588" y="2756"/>
                      </a:lnTo>
                      <a:lnTo>
                        <a:pt x="576" y="2756"/>
                      </a:lnTo>
                      <a:lnTo>
                        <a:pt x="588" y="2745"/>
                      </a:lnTo>
                      <a:lnTo>
                        <a:pt x="600" y="2745"/>
                      </a:lnTo>
                      <a:lnTo>
                        <a:pt x="600" y="2756"/>
                      </a:lnTo>
                      <a:lnTo>
                        <a:pt x="611" y="2756"/>
                      </a:lnTo>
                      <a:lnTo>
                        <a:pt x="623" y="2756"/>
                      </a:lnTo>
                      <a:lnTo>
                        <a:pt x="634" y="2756"/>
                      </a:lnTo>
                      <a:lnTo>
                        <a:pt x="634" y="2768"/>
                      </a:lnTo>
                      <a:lnTo>
                        <a:pt x="646" y="2780"/>
                      </a:lnTo>
                      <a:lnTo>
                        <a:pt x="657" y="2780"/>
                      </a:lnTo>
                      <a:lnTo>
                        <a:pt x="669" y="2780"/>
                      </a:lnTo>
                      <a:lnTo>
                        <a:pt x="680" y="2768"/>
                      </a:lnTo>
                      <a:lnTo>
                        <a:pt x="692" y="2768"/>
                      </a:lnTo>
                      <a:lnTo>
                        <a:pt x="692" y="2756"/>
                      </a:lnTo>
                      <a:lnTo>
                        <a:pt x="703" y="2756"/>
                      </a:lnTo>
                      <a:lnTo>
                        <a:pt x="703" y="2745"/>
                      </a:lnTo>
                      <a:lnTo>
                        <a:pt x="715" y="2733"/>
                      </a:lnTo>
                      <a:lnTo>
                        <a:pt x="715" y="2721"/>
                      </a:lnTo>
                      <a:lnTo>
                        <a:pt x="715" y="2709"/>
                      </a:lnTo>
                      <a:lnTo>
                        <a:pt x="726" y="2709"/>
                      </a:lnTo>
                      <a:lnTo>
                        <a:pt x="738" y="2686"/>
                      </a:lnTo>
                      <a:lnTo>
                        <a:pt x="738" y="2698"/>
                      </a:lnTo>
                      <a:lnTo>
                        <a:pt x="738" y="2686"/>
                      </a:lnTo>
                      <a:lnTo>
                        <a:pt x="749" y="2674"/>
                      </a:lnTo>
                      <a:lnTo>
                        <a:pt x="761" y="2674"/>
                      </a:lnTo>
                      <a:lnTo>
                        <a:pt x="761" y="2663"/>
                      </a:lnTo>
                      <a:lnTo>
                        <a:pt x="784" y="2651"/>
                      </a:lnTo>
                      <a:lnTo>
                        <a:pt x="795" y="2663"/>
                      </a:lnTo>
                      <a:lnTo>
                        <a:pt x="795" y="2651"/>
                      </a:lnTo>
                      <a:lnTo>
                        <a:pt x="807" y="2651"/>
                      </a:lnTo>
                      <a:lnTo>
                        <a:pt x="795" y="2639"/>
                      </a:lnTo>
                      <a:lnTo>
                        <a:pt x="795" y="2651"/>
                      </a:lnTo>
                      <a:lnTo>
                        <a:pt x="795" y="2639"/>
                      </a:lnTo>
                      <a:lnTo>
                        <a:pt x="807" y="2639"/>
                      </a:lnTo>
                      <a:lnTo>
                        <a:pt x="807" y="2628"/>
                      </a:lnTo>
                      <a:lnTo>
                        <a:pt x="819" y="2639"/>
                      </a:lnTo>
                      <a:lnTo>
                        <a:pt x="842" y="2604"/>
                      </a:lnTo>
                      <a:lnTo>
                        <a:pt x="853" y="2604"/>
                      </a:lnTo>
                      <a:lnTo>
                        <a:pt x="865" y="2593"/>
                      </a:lnTo>
                      <a:lnTo>
                        <a:pt x="853" y="2593"/>
                      </a:lnTo>
                      <a:lnTo>
                        <a:pt x="853" y="2604"/>
                      </a:lnTo>
                      <a:lnTo>
                        <a:pt x="853" y="2593"/>
                      </a:lnTo>
                      <a:lnTo>
                        <a:pt x="853" y="2604"/>
                      </a:lnTo>
                      <a:lnTo>
                        <a:pt x="842" y="2604"/>
                      </a:lnTo>
                      <a:lnTo>
                        <a:pt x="830" y="2604"/>
                      </a:lnTo>
                      <a:lnTo>
                        <a:pt x="819" y="2604"/>
                      </a:lnTo>
                      <a:lnTo>
                        <a:pt x="807" y="2604"/>
                      </a:lnTo>
                      <a:lnTo>
                        <a:pt x="819" y="2593"/>
                      </a:lnTo>
                      <a:lnTo>
                        <a:pt x="807" y="2581"/>
                      </a:lnTo>
                      <a:lnTo>
                        <a:pt x="807" y="2569"/>
                      </a:lnTo>
                      <a:lnTo>
                        <a:pt x="795" y="2581"/>
                      </a:lnTo>
                      <a:lnTo>
                        <a:pt x="784" y="2581"/>
                      </a:lnTo>
                      <a:lnTo>
                        <a:pt x="784" y="2593"/>
                      </a:lnTo>
                      <a:lnTo>
                        <a:pt x="772" y="2604"/>
                      </a:lnTo>
                      <a:lnTo>
                        <a:pt x="761" y="2604"/>
                      </a:lnTo>
                      <a:lnTo>
                        <a:pt x="738" y="2616"/>
                      </a:lnTo>
                      <a:lnTo>
                        <a:pt x="726" y="2616"/>
                      </a:lnTo>
                      <a:lnTo>
                        <a:pt x="715" y="2639"/>
                      </a:lnTo>
                      <a:lnTo>
                        <a:pt x="703" y="2639"/>
                      </a:lnTo>
                      <a:lnTo>
                        <a:pt x="703" y="2651"/>
                      </a:lnTo>
                      <a:lnTo>
                        <a:pt x="692" y="2651"/>
                      </a:lnTo>
                      <a:lnTo>
                        <a:pt x="680" y="2663"/>
                      </a:lnTo>
                      <a:lnTo>
                        <a:pt x="669" y="2651"/>
                      </a:lnTo>
                      <a:lnTo>
                        <a:pt x="657" y="2639"/>
                      </a:lnTo>
                      <a:lnTo>
                        <a:pt x="646" y="2639"/>
                      </a:lnTo>
                      <a:lnTo>
                        <a:pt x="634" y="2639"/>
                      </a:lnTo>
                      <a:lnTo>
                        <a:pt x="623" y="2628"/>
                      </a:lnTo>
                      <a:lnTo>
                        <a:pt x="623" y="2639"/>
                      </a:lnTo>
                      <a:lnTo>
                        <a:pt x="611" y="2639"/>
                      </a:lnTo>
                      <a:lnTo>
                        <a:pt x="611" y="2651"/>
                      </a:lnTo>
                      <a:lnTo>
                        <a:pt x="600" y="2663"/>
                      </a:lnTo>
                      <a:lnTo>
                        <a:pt x="600" y="2651"/>
                      </a:lnTo>
                      <a:lnTo>
                        <a:pt x="588" y="2663"/>
                      </a:lnTo>
                      <a:lnTo>
                        <a:pt x="576" y="2663"/>
                      </a:lnTo>
                      <a:lnTo>
                        <a:pt x="588" y="2651"/>
                      </a:lnTo>
                      <a:lnTo>
                        <a:pt x="576" y="2651"/>
                      </a:lnTo>
                      <a:lnTo>
                        <a:pt x="576" y="2639"/>
                      </a:lnTo>
                      <a:lnTo>
                        <a:pt x="565" y="2639"/>
                      </a:lnTo>
                      <a:lnTo>
                        <a:pt x="565" y="2628"/>
                      </a:lnTo>
                      <a:lnTo>
                        <a:pt x="553" y="2604"/>
                      </a:lnTo>
                      <a:lnTo>
                        <a:pt x="542" y="2604"/>
                      </a:lnTo>
                      <a:lnTo>
                        <a:pt x="530" y="2604"/>
                      </a:lnTo>
                      <a:lnTo>
                        <a:pt x="530" y="2593"/>
                      </a:lnTo>
                      <a:lnTo>
                        <a:pt x="530" y="2581"/>
                      </a:lnTo>
                      <a:lnTo>
                        <a:pt x="542" y="2581"/>
                      </a:lnTo>
                      <a:lnTo>
                        <a:pt x="542" y="2569"/>
                      </a:lnTo>
                      <a:lnTo>
                        <a:pt x="530" y="2569"/>
                      </a:lnTo>
                      <a:lnTo>
                        <a:pt x="542" y="2569"/>
                      </a:lnTo>
                      <a:lnTo>
                        <a:pt x="542" y="2558"/>
                      </a:lnTo>
                      <a:lnTo>
                        <a:pt x="542" y="2534"/>
                      </a:lnTo>
                      <a:lnTo>
                        <a:pt x="530" y="2523"/>
                      </a:lnTo>
                      <a:lnTo>
                        <a:pt x="530" y="2511"/>
                      </a:lnTo>
                      <a:lnTo>
                        <a:pt x="519" y="2511"/>
                      </a:lnTo>
                      <a:lnTo>
                        <a:pt x="507" y="2511"/>
                      </a:lnTo>
                      <a:lnTo>
                        <a:pt x="496" y="2499"/>
                      </a:lnTo>
                      <a:lnTo>
                        <a:pt x="484" y="2499"/>
                      </a:lnTo>
                      <a:lnTo>
                        <a:pt x="484" y="2511"/>
                      </a:lnTo>
                      <a:lnTo>
                        <a:pt x="473" y="2523"/>
                      </a:lnTo>
                      <a:lnTo>
                        <a:pt x="461" y="2523"/>
                      </a:lnTo>
                      <a:lnTo>
                        <a:pt x="461" y="2511"/>
                      </a:lnTo>
                      <a:lnTo>
                        <a:pt x="461" y="2523"/>
                      </a:lnTo>
                      <a:lnTo>
                        <a:pt x="450" y="2499"/>
                      </a:lnTo>
                      <a:lnTo>
                        <a:pt x="461" y="2488"/>
                      </a:lnTo>
                      <a:lnTo>
                        <a:pt x="461" y="2476"/>
                      </a:lnTo>
                      <a:lnTo>
                        <a:pt x="450" y="2476"/>
                      </a:lnTo>
                      <a:lnTo>
                        <a:pt x="461" y="2464"/>
                      </a:lnTo>
                      <a:lnTo>
                        <a:pt x="473" y="2464"/>
                      </a:lnTo>
                      <a:lnTo>
                        <a:pt x="484" y="2476"/>
                      </a:lnTo>
                      <a:lnTo>
                        <a:pt x="484" y="2464"/>
                      </a:lnTo>
                      <a:lnTo>
                        <a:pt x="484" y="2476"/>
                      </a:lnTo>
                      <a:lnTo>
                        <a:pt x="496" y="2476"/>
                      </a:lnTo>
                      <a:lnTo>
                        <a:pt x="519" y="2464"/>
                      </a:lnTo>
                      <a:lnTo>
                        <a:pt x="519" y="2453"/>
                      </a:lnTo>
                      <a:lnTo>
                        <a:pt x="530" y="2464"/>
                      </a:lnTo>
                      <a:lnTo>
                        <a:pt x="530" y="2453"/>
                      </a:lnTo>
                      <a:lnTo>
                        <a:pt x="542" y="2453"/>
                      </a:lnTo>
                      <a:lnTo>
                        <a:pt x="530" y="2441"/>
                      </a:lnTo>
                      <a:lnTo>
                        <a:pt x="530" y="2453"/>
                      </a:lnTo>
                      <a:lnTo>
                        <a:pt x="530" y="2441"/>
                      </a:lnTo>
                      <a:lnTo>
                        <a:pt x="542" y="2429"/>
                      </a:lnTo>
                      <a:lnTo>
                        <a:pt x="542" y="2441"/>
                      </a:lnTo>
                      <a:lnTo>
                        <a:pt x="553" y="2429"/>
                      </a:lnTo>
                      <a:lnTo>
                        <a:pt x="553" y="2441"/>
                      </a:lnTo>
                      <a:lnTo>
                        <a:pt x="565" y="2429"/>
                      </a:lnTo>
                      <a:lnTo>
                        <a:pt x="565" y="2441"/>
                      </a:lnTo>
                      <a:lnTo>
                        <a:pt x="576" y="2453"/>
                      </a:lnTo>
                      <a:lnTo>
                        <a:pt x="565" y="2464"/>
                      </a:lnTo>
                      <a:lnTo>
                        <a:pt x="576" y="2476"/>
                      </a:lnTo>
                      <a:lnTo>
                        <a:pt x="565" y="2488"/>
                      </a:lnTo>
                      <a:lnTo>
                        <a:pt x="576" y="2488"/>
                      </a:lnTo>
                      <a:lnTo>
                        <a:pt x="565" y="2488"/>
                      </a:lnTo>
                      <a:lnTo>
                        <a:pt x="553" y="2499"/>
                      </a:lnTo>
                      <a:lnTo>
                        <a:pt x="553" y="2511"/>
                      </a:lnTo>
                      <a:lnTo>
                        <a:pt x="542" y="2511"/>
                      </a:lnTo>
                      <a:lnTo>
                        <a:pt x="553" y="2534"/>
                      </a:lnTo>
                      <a:lnTo>
                        <a:pt x="565" y="2534"/>
                      </a:lnTo>
                      <a:lnTo>
                        <a:pt x="576" y="2523"/>
                      </a:lnTo>
                      <a:lnTo>
                        <a:pt x="576" y="2511"/>
                      </a:lnTo>
                      <a:lnTo>
                        <a:pt x="576" y="2523"/>
                      </a:lnTo>
                      <a:lnTo>
                        <a:pt x="588" y="2523"/>
                      </a:lnTo>
                      <a:lnTo>
                        <a:pt x="576" y="2511"/>
                      </a:lnTo>
                      <a:lnTo>
                        <a:pt x="588" y="2511"/>
                      </a:lnTo>
                      <a:lnTo>
                        <a:pt x="588" y="2523"/>
                      </a:lnTo>
                      <a:lnTo>
                        <a:pt x="600" y="2523"/>
                      </a:lnTo>
                      <a:lnTo>
                        <a:pt x="600" y="2511"/>
                      </a:lnTo>
                      <a:lnTo>
                        <a:pt x="600" y="2523"/>
                      </a:lnTo>
                      <a:lnTo>
                        <a:pt x="611" y="2511"/>
                      </a:lnTo>
                      <a:lnTo>
                        <a:pt x="611" y="2523"/>
                      </a:lnTo>
                      <a:lnTo>
                        <a:pt x="623" y="2534"/>
                      </a:lnTo>
                      <a:lnTo>
                        <a:pt x="623" y="2523"/>
                      </a:lnTo>
                      <a:lnTo>
                        <a:pt x="623" y="2511"/>
                      </a:lnTo>
                      <a:lnTo>
                        <a:pt x="623" y="2499"/>
                      </a:lnTo>
                      <a:lnTo>
                        <a:pt x="611" y="2499"/>
                      </a:lnTo>
                      <a:lnTo>
                        <a:pt x="611" y="2488"/>
                      </a:lnTo>
                      <a:lnTo>
                        <a:pt x="611" y="2476"/>
                      </a:lnTo>
                      <a:lnTo>
                        <a:pt x="611" y="2464"/>
                      </a:lnTo>
                      <a:lnTo>
                        <a:pt x="623" y="2464"/>
                      </a:lnTo>
                      <a:lnTo>
                        <a:pt x="611" y="2453"/>
                      </a:lnTo>
                      <a:lnTo>
                        <a:pt x="623" y="2441"/>
                      </a:lnTo>
                      <a:lnTo>
                        <a:pt x="623" y="2453"/>
                      </a:lnTo>
                      <a:lnTo>
                        <a:pt x="634" y="2453"/>
                      </a:lnTo>
                      <a:lnTo>
                        <a:pt x="646" y="2453"/>
                      </a:lnTo>
                      <a:lnTo>
                        <a:pt x="646" y="2441"/>
                      </a:lnTo>
                      <a:lnTo>
                        <a:pt x="657" y="2441"/>
                      </a:lnTo>
                      <a:lnTo>
                        <a:pt x="646" y="2441"/>
                      </a:lnTo>
                      <a:lnTo>
                        <a:pt x="634" y="2441"/>
                      </a:lnTo>
                      <a:lnTo>
                        <a:pt x="634" y="2429"/>
                      </a:lnTo>
                      <a:lnTo>
                        <a:pt x="634" y="2418"/>
                      </a:lnTo>
                      <a:lnTo>
                        <a:pt x="623" y="2429"/>
                      </a:lnTo>
                      <a:lnTo>
                        <a:pt x="623" y="2418"/>
                      </a:lnTo>
                      <a:lnTo>
                        <a:pt x="634" y="2418"/>
                      </a:lnTo>
                      <a:lnTo>
                        <a:pt x="634" y="2406"/>
                      </a:lnTo>
                      <a:lnTo>
                        <a:pt x="634" y="2394"/>
                      </a:lnTo>
                      <a:lnTo>
                        <a:pt x="646" y="2394"/>
                      </a:lnTo>
                      <a:lnTo>
                        <a:pt x="634" y="2394"/>
                      </a:lnTo>
                      <a:lnTo>
                        <a:pt x="646" y="2383"/>
                      </a:lnTo>
                      <a:lnTo>
                        <a:pt x="634" y="2383"/>
                      </a:lnTo>
                      <a:lnTo>
                        <a:pt x="623" y="2394"/>
                      </a:lnTo>
                      <a:lnTo>
                        <a:pt x="623" y="2406"/>
                      </a:lnTo>
                      <a:lnTo>
                        <a:pt x="623" y="2394"/>
                      </a:lnTo>
                      <a:lnTo>
                        <a:pt x="623" y="2371"/>
                      </a:lnTo>
                      <a:lnTo>
                        <a:pt x="623" y="2359"/>
                      </a:lnTo>
                      <a:lnTo>
                        <a:pt x="623" y="2348"/>
                      </a:lnTo>
                      <a:lnTo>
                        <a:pt x="611" y="2336"/>
                      </a:lnTo>
                      <a:lnTo>
                        <a:pt x="611" y="2324"/>
                      </a:lnTo>
                      <a:lnTo>
                        <a:pt x="611" y="2312"/>
                      </a:lnTo>
                      <a:lnTo>
                        <a:pt x="623" y="2312"/>
                      </a:lnTo>
                      <a:lnTo>
                        <a:pt x="634" y="2324"/>
                      </a:lnTo>
                      <a:lnTo>
                        <a:pt x="623" y="2336"/>
                      </a:lnTo>
                      <a:lnTo>
                        <a:pt x="634" y="2336"/>
                      </a:lnTo>
                      <a:lnTo>
                        <a:pt x="634" y="2324"/>
                      </a:lnTo>
                      <a:lnTo>
                        <a:pt x="634" y="2312"/>
                      </a:lnTo>
                      <a:lnTo>
                        <a:pt x="623" y="2324"/>
                      </a:lnTo>
                      <a:lnTo>
                        <a:pt x="623" y="2312"/>
                      </a:lnTo>
                      <a:lnTo>
                        <a:pt x="623" y="2301"/>
                      </a:lnTo>
                      <a:lnTo>
                        <a:pt x="623" y="2289"/>
                      </a:lnTo>
                      <a:lnTo>
                        <a:pt x="634" y="2289"/>
                      </a:lnTo>
                      <a:lnTo>
                        <a:pt x="634" y="2277"/>
                      </a:lnTo>
                      <a:lnTo>
                        <a:pt x="634" y="2289"/>
                      </a:lnTo>
                      <a:lnTo>
                        <a:pt x="657" y="2289"/>
                      </a:lnTo>
                      <a:lnTo>
                        <a:pt x="669" y="2277"/>
                      </a:lnTo>
                      <a:lnTo>
                        <a:pt x="680" y="2289"/>
                      </a:lnTo>
                      <a:lnTo>
                        <a:pt x="669" y="2277"/>
                      </a:lnTo>
                      <a:lnTo>
                        <a:pt x="680" y="2266"/>
                      </a:lnTo>
                      <a:lnTo>
                        <a:pt x="680" y="2277"/>
                      </a:lnTo>
                      <a:lnTo>
                        <a:pt x="680" y="2266"/>
                      </a:lnTo>
                      <a:lnTo>
                        <a:pt x="692" y="2266"/>
                      </a:lnTo>
                      <a:lnTo>
                        <a:pt x="692" y="2254"/>
                      </a:lnTo>
                      <a:lnTo>
                        <a:pt x="692" y="2242"/>
                      </a:lnTo>
                      <a:lnTo>
                        <a:pt x="692" y="2254"/>
                      </a:lnTo>
                      <a:lnTo>
                        <a:pt x="703" y="2254"/>
                      </a:lnTo>
                      <a:lnTo>
                        <a:pt x="715" y="2254"/>
                      </a:lnTo>
                      <a:lnTo>
                        <a:pt x="715" y="2242"/>
                      </a:lnTo>
                      <a:lnTo>
                        <a:pt x="715" y="2254"/>
                      </a:lnTo>
                      <a:lnTo>
                        <a:pt x="715" y="2242"/>
                      </a:lnTo>
                      <a:lnTo>
                        <a:pt x="715" y="2231"/>
                      </a:lnTo>
                      <a:lnTo>
                        <a:pt x="703" y="2219"/>
                      </a:lnTo>
                      <a:lnTo>
                        <a:pt x="715" y="2207"/>
                      </a:lnTo>
                      <a:lnTo>
                        <a:pt x="715" y="2196"/>
                      </a:lnTo>
                      <a:lnTo>
                        <a:pt x="726" y="2196"/>
                      </a:lnTo>
                      <a:lnTo>
                        <a:pt x="726" y="2184"/>
                      </a:lnTo>
                      <a:lnTo>
                        <a:pt x="738" y="2172"/>
                      </a:lnTo>
                      <a:lnTo>
                        <a:pt x="738" y="2161"/>
                      </a:lnTo>
                      <a:lnTo>
                        <a:pt x="749" y="2161"/>
                      </a:lnTo>
                      <a:lnTo>
                        <a:pt x="761" y="2149"/>
                      </a:lnTo>
                      <a:lnTo>
                        <a:pt x="772" y="2126"/>
                      </a:lnTo>
                      <a:lnTo>
                        <a:pt x="784" y="2114"/>
                      </a:lnTo>
                      <a:lnTo>
                        <a:pt x="795" y="2091"/>
                      </a:lnTo>
                      <a:lnTo>
                        <a:pt x="784" y="2091"/>
                      </a:lnTo>
                      <a:lnTo>
                        <a:pt x="784" y="2079"/>
                      </a:lnTo>
                      <a:lnTo>
                        <a:pt x="784" y="2091"/>
                      </a:lnTo>
                      <a:lnTo>
                        <a:pt x="784" y="2102"/>
                      </a:lnTo>
                      <a:lnTo>
                        <a:pt x="772" y="2114"/>
                      </a:lnTo>
                      <a:lnTo>
                        <a:pt x="761" y="2126"/>
                      </a:lnTo>
                      <a:lnTo>
                        <a:pt x="761" y="2114"/>
                      </a:lnTo>
                      <a:lnTo>
                        <a:pt x="761" y="2126"/>
                      </a:lnTo>
                      <a:lnTo>
                        <a:pt x="749" y="2137"/>
                      </a:lnTo>
                      <a:lnTo>
                        <a:pt x="749" y="2149"/>
                      </a:lnTo>
                      <a:lnTo>
                        <a:pt x="738" y="2149"/>
                      </a:lnTo>
                      <a:lnTo>
                        <a:pt x="726" y="2149"/>
                      </a:lnTo>
                      <a:lnTo>
                        <a:pt x="726" y="2137"/>
                      </a:lnTo>
                      <a:lnTo>
                        <a:pt x="715" y="2149"/>
                      </a:lnTo>
                      <a:lnTo>
                        <a:pt x="703" y="2161"/>
                      </a:lnTo>
                      <a:lnTo>
                        <a:pt x="692" y="2161"/>
                      </a:lnTo>
                      <a:lnTo>
                        <a:pt x="680" y="2172"/>
                      </a:lnTo>
                      <a:lnTo>
                        <a:pt x="669" y="2172"/>
                      </a:lnTo>
                      <a:lnTo>
                        <a:pt x="669" y="2161"/>
                      </a:lnTo>
                      <a:lnTo>
                        <a:pt x="669" y="2172"/>
                      </a:lnTo>
                      <a:lnTo>
                        <a:pt x="657" y="2161"/>
                      </a:lnTo>
                      <a:lnTo>
                        <a:pt x="657" y="2149"/>
                      </a:lnTo>
                      <a:lnTo>
                        <a:pt x="646" y="2149"/>
                      </a:lnTo>
                      <a:lnTo>
                        <a:pt x="646" y="2137"/>
                      </a:lnTo>
                      <a:lnTo>
                        <a:pt x="657" y="2126"/>
                      </a:lnTo>
                      <a:lnTo>
                        <a:pt x="657" y="2114"/>
                      </a:lnTo>
                      <a:lnTo>
                        <a:pt x="646" y="2114"/>
                      </a:lnTo>
                      <a:lnTo>
                        <a:pt x="634" y="2114"/>
                      </a:lnTo>
                      <a:lnTo>
                        <a:pt x="634" y="2091"/>
                      </a:lnTo>
                      <a:lnTo>
                        <a:pt x="623" y="2079"/>
                      </a:lnTo>
                      <a:lnTo>
                        <a:pt x="623" y="2067"/>
                      </a:lnTo>
                      <a:lnTo>
                        <a:pt x="623" y="2079"/>
                      </a:lnTo>
                      <a:lnTo>
                        <a:pt x="623" y="2091"/>
                      </a:lnTo>
                      <a:lnTo>
                        <a:pt x="623" y="2079"/>
                      </a:lnTo>
                      <a:lnTo>
                        <a:pt x="623" y="2091"/>
                      </a:lnTo>
                      <a:lnTo>
                        <a:pt x="623" y="2114"/>
                      </a:lnTo>
                      <a:lnTo>
                        <a:pt x="611" y="2114"/>
                      </a:lnTo>
                      <a:lnTo>
                        <a:pt x="611" y="2126"/>
                      </a:lnTo>
                      <a:lnTo>
                        <a:pt x="600" y="2149"/>
                      </a:lnTo>
                      <a:lnTo>
                        <a:pt x="588" y="2149"/>
                      </a:lnTo>
                      <a:lnTo>
                        <a:pt x="600" y="2161"/>
                      </a:lnTo>
                      <a:lnTo>
                        <a:pt x="611" y="2161"/>
                      </a:lnTo>
                      <a:lnTo>
                        <a:pt x="623" y="2172"/>
                      </a:lnTo>
                      <a:lnTo>
                        <a:pt x="623" y="2184"/>
                      </a:lnTo>
                      <a:lnTo>
                        <a:pt x="611" y="2184"/>
                      </a:lnTo>
                      <a:lnTo>
                        <a:pt x="600" y="2184"/>
                      </a:lnTo>
                      <a:lnTo>
                        <a:pt x="588" y="2184"/>
                      </a:lnTo>
                      <a:lnTo>
                        <a:pt x="588" y="2196"/>
                      </a:lnTo>
                      <a:lnTo>
                        <a:pt x="588" y="2207"/>
                      </a:lnTo>
                      <a:lnTo>
                        <a:pt x="588" y="2219"/>
                      </a:lnTo>
                      <a:lnTo>
                        <a:pt x="588" y="2231"/>
                      </a:lnTo>
                      <a:lnTo>
                        <a:pt x="576" y="2219"/>
                      </a:lnTo>
                      <a:lnTo>
                        <a:pt x="576" y="2231"/>
                      </a:lnTo>
                      <a:lnTo>
                        <a:pt x="576" y="2219"/>
                      </a:lnTo>
                      <a:lnTo>
                        <a:pt x="565" y="2207"/>
                      </a:lnTo>
                      <a:lnTo>
                        <a:pt x="553" y="2207"/>
                      </a:lnTo>
                      <a:lnTo>
                        <a:pt x="542" y="2219"/>
                      </a:lnTo>
                      <a:lnTo>
                        <a:pt x="542" y="2207"/>
                      </a:lnTo>
                      <a:lnTo>
                        <a:pt x="553" y="2207"/>
                      </a:lnTo>
                      <a:lnTo>
                        <a:pt x="553" y="2196"/>
                      </a:lnTo>
                      <a:lnTo>
                        <a:pt x="553" y="2184"/>
                      </a:lnTo>
                      <a:lnTo>
                        <a:pt x="565" y="2184"/>
                      </a:lnTo>
                      <a:lnTo>
                        <a:pt x="565" y="2172"/>
                      </a:lnTo>
                      <a:lnTo>
                        <a:pt x="565" y="2161"/>
                      </a:lnTo>
                      <a:lnTo>
                        <a:pt x="542" y="2149"/>
                      </a:lnTo>
                      <a:lnTo>
                        <a:pt x="530" y="2149"/>
                      </a:lnTo>
                      <a:lnTo>
                        <a:pt x="542" y="2149"/>
                      </a:lnTo>
                      <a:lnTo>
                        <a:pt x="530" y="2149"/>
                      </a:lnTo>
                      <a:lnTo>
                        <a:pt x="530" y="2161"/>
                      </a:lnTo>
                      <a:lnTo>
                        <a:pt x="530" y="2172"/>
                      </a:lnTo>
                      <a:lnTo>
                        <a:pt x="519" y="2172"/>
                      </a:lnTo>
                      <a:lnTo>
                        <a:pt x="507" y="2184"/>
                      </a:lnTo>
                      <a:lnTo>
                        <a:pt x="496" y="2196"/>
                      </a:lnTo>
                      <a:lnTo>
                        <a:pt x="484" y="2207"/>
                      </a:lnTo>
                      <a:lnTo>
                        <a:pt x="484" y="2196"/>
                      </a:lnTo>
                      <a:lnTo>
                        <a:pt x="484" y="2207"/>
                      </a:lnTo>
                      <a:lnTo>
                        <a:pt x="473" y="2219"/>
                      </a:lnTo>
                      <a:lnTo>
                        <a:pt x="484" y="2219"/>
                      </a:lnTo>
                      <a:lnTo>
                        <a:pt x="473" y="2219"/>
                      </a:lnTo>
                      <a:lnTo>
                        <a:pt x="484" y="2231"/>
                      </a:lnTo>
                      <a:lnTo>
                        <a:pt x="496" y="2242"/>
                      </a:lnTo>
                      <a:lnTo>
                        <a:pt x="496" y="2254"/>
                      </a:lnTo>
                      <a:lnTo>
                        <a:pt x="484" y="2254"/>
                      </a:lnTo>
                      <a:lnTo>
                        <a:pt x="473" y="2266"/>
                      </a:lnTo>
                      <a:lnTo>
                        <a:pt x="473" y="2254"/>
                      </a:lnTo>
                      <a:lnTo>
                        <a:pt x="461" y="2266"/>
                      </a:lnTo>
                      <a:lnTo>
                        <a:pt x="461" y="2254"/>
                      </a:lnTo>
                      <a:lnTo>
                        <a:pt x="450" y="2254"/>
                      </a:lnTo>
                      <a:lnTo>
                        <a:pt x="438" y="2266"/>
                      </a:lnTo>
                      <a:lnTo>
                        <a:pt x="438" y="2277"/>
                      </a:lnTo>
                      <a:lnTo>
                        <a:pt x="438" y="2289"/>
                      </a:lnTo>
                      <a:lnTo>
                        <a:pt x="427" y="2289"/>
                      </a:lnTo>
                      <a:lnTo>
                        <a:pt x="404" y="2289"/>
                      </a:lnTo>
                      <a:lnTo>
                        <a:pt x="392" y="2301"/>
                      </a:lnTo>
                      <a:lnTo>
                        <a:pt x="392" y="2312"/>
                      </a:lnTo>
                      <a:lnTo>
                        <a:pt x="392" y="2301"/>
                      </a:lnTo>
                      <a:lnTo>
                        <a:pt x="392" y="2312"/>
                      </a:lnTo>
                      <a:lnTo>
                        <a:pt x="404" y="2324"/>
                      </a:lnTo>
                      <a:lnTo>
                        <a:pt x="404" y="2336"/>
                      </a:lnTo>
                      <a:lnTo>
                        <a:pt x="392" y="2348"/>
                      </a:lnTo>
                      <a:lnTo>
                        <a:pt x="381" y="2359"/>
                      </a:lnTo>
                      <a:lnTo>
                        <a:pt x="369" y="2359"/>
                      </a:lnTo>
                      <a:lnTo>
                        <a:pt x="357" y="2371"/>
                      </a:lnTo>
                      <a:lnTo>
                        <a:pt x="369" y="2394"/>
                      </a:lnTo>
                      <a:lnTo>
                        <a:pt x="357" y="2383"/>
                      </a:lnTo>
                      <a:lnTo>
                        <a:pt x="357" y="2371"/>
                      </a:lnTo>
                      <a:lnTo>
                        <a:pt x="346" y="2371"/>
                      </a:lnTo>
                      <a:lnTo>
                        <a:pt x="346" y="2383"/>
                      </a:lnTo>
                      <a:lnTo>
                        <a:pt x="334" y="2383"/>
                      </a:lnTo>
                      <a:lnTo>
                        <a:pt x="323" y="2371"/>
                      </a:lnTo>
                      <a:lnTo>
                        <a:pt x="323" y="2383"/>
                      </a:lnTo>
                      <a:lnTo>
                        <a:pt x="311" y="2371"/>
                      </a:lnTo>
                      <a:lnTo>
                        <a:pt x="311" y="2383"/>
                      </a:lnTo>
                      <a:lnTo>
                        <a:pt x="311" y="2371"/>
                      </a:lnTo>
                      <a:lnTo>
                        <a:pt x="311" y="2359"/>
                      </a:lnTo>
                      <a:lnTo>
                        <a:pt x="323" y="2359"/>
                      </a:lnTo>
                      <a:lnTo>
                        <a:pt x="311" y="2348"/>
                      </a:lnTo>
                      <a:lnTo>
                        <a:pt x="323" y="2348"/>
                      </a:lnTo>
                      <a:lnTo>
                        <a:pt x="323" y="2336"/>
                      </a:lnTo>
                      <a:lnTo>
                        <a:pt x="334" y="2336"/>
                      </a:lnTo>
                      <a:lnTo>
                        <a:pt x="334" y="2324"/>
                      </a:lnTo>
                      <a:lnTo>
                        <a:pt x="323" y="2301"/>
                      </a:lnTo>
                      <a:lnTo>
                        <a:pt x="311" y="2266"/>
                      </a:lnTo>
                      <a:lnTo>
                        <a:pt x="300" y="2266"/>
                      </a:lnTo>
                      <a:lnTo>
                        <a:pt x="288" y="2266"/>
                      </a:lnTo>
                      <a:lnTo>
                        <a:pt x="277" y="2266"/>
                      </a:lnTo>
                      <a:lnTo>
                        <a:pt x="277" y="2277"/>
                      </a:lnTo>
                      <a:lnTo>
                        <a:pt x="265" y="2277"/>
                      </a:lnTo>
                      <a:lnTo>
                        <a:pt x="254" y="2266"/>
                      </a:lnTo>
                      <a:lnTo>
                        <a:pt x="254" y="2254"/>
                      </a:lnTo>
                      <a:lnTo>
                        <a:pt x="265" y="2254"/>
                      </a:lnTo>
                      <a:lnTo>
                        <a:pt x="277" y="2242"/>
                      </a:lnTo>
                      <a:lnTo>
                        <a:pt x="277" y="2231"/>
                      </a:lnTo>
                      <a:lnTo>
                        <a:pt x="265" y="2231"/>
                      </a:lnTo>
                      <a:lnTo>
                        <a:pt x="277" y="2219"/>
                      </a:lnTo>
                      <a:lnTo>
                        <a:pt x="288" y="2219"/>
                      </a:lnTo>
                      <a:lnTo>
                        <a:pt x="300" y="2207"/>
                      </a:lnTo>
                      <a:lnTo>
                        <a:pt x="300" y="2196"/>
                      </a:lnTo>
                      <a:lnTo>
                        <a:pt x="300" y="2184"/>
                      </a:lnTo>
                      <a:lnTo>
                        <a:pt x="300" y="2172"/>
                      </a:lnTo>
                      <a:lnTo>
                        <a:pt x="300" y="2184"/>
                      </a:lnTo>
                      <a:lnTo>
                        <a:pt x="311" y="2172"/>
                      </a:lnTo>
                      <a:lnTo>
                        <a:pt x="323" y="2172"/>
                      </a:lnTo>
                      <a:lnTo>
                        <a:pt x="334" y="2137"/>
                      </a:lnTo>
                      <a:lnTo>
                        <a:pt x="334" y="2126"/>
                      </a:lnTo>
                      <a:lnTo>
                        <a:pt x="334" y="2114"/>
                      </a:lnTo>
                      <a:lnTo>
                        <a:pt x="334" y="2102"/>
                      </a:lnTo>
                      <a:lnTo>
                        <a:pt x="334" y="2091"/>
                      </a:lnTo>
                      <a:lnTo>
                        <a:pt x="334" y="2079"/>
                      </a:lnTo>
                      <a:lnTo>
                        <a:pt x="346" y="2079"/>
                      </a:lnTo>
                      <a:lnTo>
                        <a:pt x="346" y="2067"/>
                      </a:lnTo>
                      <a:lnTo>
                        <a:pt x="357" y="2032"/>
                      </a:lnTo>
                      <a:lnTo>
                        <a:pt x="346" y="2032"/>
                      </a:lnTo>
                      <a:lnTo>
                        <a:pt x="357" y="2032"/>
                      </a:lnTo>
                      <a:lnTo>
                        <a:pt x="357" y="2021"/>
                      </a:lnTo>
                      <a:lnTo>
                        <a:pt x="369" y="2009"/>
                      </a:lnTo>
                      <a:lnTo>
                        <a:pt x="381" y="2009"/>
                      </a:lnTo>
                      <a:lnTo>
                        <a:pt x="392" y="1986"/>
                      </a:lnTo>
                      <a:lnTo>
                        <a:pt x="392" y="1974"/>
                      </a:lnTo>
                      <a:lnTo>
                        <a:pt x="404" y="1974"/>
                      </a:lnTo>
                      <a:lnTo>
                        <a:pt x="415" y="1962"/>
                      </a:lnTo>
                      <a:lnTo>
                        <a:pt x="415" y="1950"/>
                      </a:lnTo>
                      <a:lnTo>
                        <a:pt x="427" y="1939"/>
                      </a:lnTo>
                      <a:lnTo>
                        <a:pt x="438" y="1939"/>
                      </a:lnTo>
                      <a:lnTo>
                        <a:pt x="438" y="1950"/>
                      </a:lnTo>
                      <a:lnTo>
                        <a:pt x="450" y="1950"/>
                      </a:lnTo>
                      <a:lnTo>
                        <a:pt x="461" y="1939"/>
                      </a:lnTo>
                      <a:lnTo>
                        <a:pt x="473" y="1927"/>
                      </a:lnTo>
                      <a:lnTo>
                        <a:pt x="473" y="1915"/>
                      </a:lnTo>
                      <a:lnTo>
                        <a:pt x="484" y="1915"/>
                      </a:lnTo>
                      <a:lnTo>
                        <a:pt x="496" y="1904"/>
                      </a:lnTo>
                      <a:lnTo>
                        <a:pt x="496" y="1892"/>
                      </a:lnTo>
                      <a:lnTo>
                        <a:pt x="496" y="1880"/>
                      </a:lnTo>
                      <a:lnTo>
                        <a:pt x="507" y="1880"/>
                      </a:lnTo>
                      <a:lnTo>
                        <a:pt x="507" y="1869"/>
                      </a:lnTo>
                      <a:lnTo>
                        <a:pt x="530" y="1857"/>
                      </a:lnTo>
                      <a:lnTo>
                        <a:pt x="542" y="1857"/>
                      </a:lnTo>
                      <a:lnTo>
                        <a:pt x="542" y="1869"/>
                      </a:lnTo>
                      <a:lnTo>
                        <a:pt x="553" y="1869"/>
                      </a:lnTo>
                      <a:lnTo>
                        <a:pt x="565" y="1869"/>
                      </a:lnTo>
                      <a:lnTo>
                        <a:pt x="565" y="1880"/>
                      </a:lnTo>
                      <a:lnTo>
                        <a:pt x="565" y="1857"/>
                      </a:lnTo>
                      <a:lnTo>
                        <a:pt x="553" y="1857"/>
                      </a:lnTo>
                      <a:lnTo>
                        <a:pt x="565" y="1857"/>
                      </a:lnTo>
                      <a:lnTo>
                        <a:pt x="565" y="1845"/>
                      </a:lnTo>
                      <a:lnTo>
                        <a:pt x="553" y="1845"/>
                      </a:lnTo>
                      <a:lnTo>
                        <a:pt x="553" y="1834"/>
                      </a:lnTo>
                      <a:lnTo>
                        <a:pt x="565" y="1822"/>
                      </a:lnTo>
                      <a:lnTo>
                        <a:pt x="565" y="1810"/>
                      </a:lnTo>
                      <a:lnTo>
                        <a:pt x="576" y="1810"/>
                      </a:lnTo>
                      <a:lnTo>
                        <a:pt x="588" y="1810"/>
                      </a:lnTo>
                      <a:lnTo>
                        <a:pt x="588" y="1799"/>
                      </a:lnTo>
                      <a:lnTo>
                        <a:pt x="588" y="1787"/>
                      </a:lnTo>
                      <a:lnTo>
                        <a:pt x="588" y="1810"/>
                      </a:lnTo>
                      <a:lnTo>
                        <a:pt x="576" y="1810"/>
                      </a:lnTo>
                      <a:lnTo>
                        <a:pt x="565" y="1799"/>
                      </a:lnTo>
                      <a:lnTo>
                        <a:pt x="565" y="1787"/>
                      </a:lnTo>
                      <a:lnTo>
                        <a:pt x="553" y="1787"/>
                      </a:lnTo>
                      <a:lnTo>
                        <a:pt x="565" y="1787"/>
                      </a:lnTo>
                      <a:lnTo>
                        <a:pt x="553" y="1799"/>
                      </a:lnTo>
                      <a:lnTo>
                        <a:pt x="542" y="1834"/>
                      </a:lnTo>
                      <a:lnTo>
                        <a:pt x="530" y="1845"/>
                      </a:lnTo>
                      <a:lnTo>
                        <a:pt x="519" y="1845"/>
                      </a:lnTo>
                      <a:lnTo>
                        <a:pt x="519" y="1834"/>
                      </a:lnTo>
                      <a:lnTo>
                        <a:pt x="507" y="1834"/>
                      </a:lnTo>
                      <a:lnTo>
                        <a:pt x="507" y="1822"/>
                      </a:lnTo>
                      <a:lnTo>
                        <a:pt x="507" y="1834"/>
                      </a:lnTo>
                      <a:lnTo>
                        <a:pt x="496" y="1834"/>
                      </a:lnTo>
                      <a:lnTo>
                        <a:pt x="484" y="1845"/>
                      </a:lnTo>
                      <a:lnTo>
                        <a:pt x="496" y="1845"/>
                      </a:lnTo>
                      <a:lnTo>
                        <a:pt x="484" y="1857"/>
                      </a:lnTo>
                      <a:lnTo>
                        <a:pt x="484" y="1869"/>
                      </a:lnTo>
                      <a:lnTo>
                        <a:pt x="473" y="1869"/>
                      </a:lnTo>
                      <a:lnTo>
                        <a:pt x="461" y="1880"/>
                      </a:lnTo>
                      <a:lnTo>
                        <a:pt x="461" y="1869"/>
                      </a:lnTo>
                      <a:lnTo>
                        <a:pt x="461" y="1857"/>
                      </a:lnTo>
                      <a:lnTo>
                        <a:pt x="450" y="1857"/>
                      </a:lnTo>
                      <a:lnTo>
                        <a:pt x="450" y="1845"/>
                      </a:lnTo>
                      <a:lnTo>
                        <a:pt x="438" y="1857"/>
                      </a:lnTo>
                      <a:lnTo>
                        <a:pt x="438" y="1869"/>
                      </a:lnTo>
                      <a:lnTo>
                        <a:pt x="427" y="1869"/>
                      </a:lnTo>
                      <a:lnTo>
                        <a:pt x="427" y="1880"/>
                      </a:lnTo>
                      <a:lnTo>
                        <a:pt x="427" y="1869"/>
                      </a:lnTo>
                      <a:lnTo>
                        <a:pt x="415" y="1869"/>
                      </a:lnTo>
                      <a:lnTo>
                        <a:pt x="404" y="1869"/>
                      </a:lnTo>
                      <a:lnTo>
                        <a:pt x="404" y="1857"/>
                      </a:lnTo>
                      <a:lnTo>
                        <a:pt x="404" y="1869"/>
                      </a:lnTo>
                      <a:lnTo>
                        <a:pt x="392" y="1857"/>
                      </a:lnTo>
                      <a:lnTo>
                        <a:pt x="392" y="1869"/>
                      </a:lnTo>
                      <a:lnTo>
                        <a:pt x="392" y="1845"/>
                      </a:lnTo>
                      <a:lnTo>
                        <a:pt x="392" y="1834"/>
                      </a:lnTo>
                      <a:lnTo>
                        <a:pt x="381" y="1822"/>
                      </a:lnTo>
                      <a:lnTo>
                        <a:pt x="381" y="1834"/>
                      </a:lnTo>
                      <a:lnTo>
                        <a:pt x="369" y="1834"/>
                      </a:lnTo>
                      <a:lnTo>
                        <a:pt x="369" y="1845"/>
                      </a:lnTo>
                      <a:lnTo>
                        <a:pt x="357" y="1845"/>
                      </a:lnTo>
                      <a:lnTo>
                        <a:pt x="346" y="1845"/>
                      </a:lnTo>
                      <a:lnTo>
                        <a:pt x="346" y="1857"/>
                      </a:lnTo>
                      <a:lnTo>
                        <a:pt x="346" y="1845"/>
                      </a:lnTo>
                      <a:lnTo>
                        <a:pt x="334" y="1845"/>
                      </a:lnTo>
                      <a:lnTo>
                        <a:pt x="323" y="1857"/>
                      </a:lnTo>
                      <a:lnTo>
                        <a:pt x="323" y="1845"/>
                      </a:lnTo>
                      <a:lnTo>
                        <a:pt x="311" y="1857"/>
                      </a:lnTo>
                      <a:lnTo>
                        <a:pt x="323" y="1857"/>
                      </a:lnTo>
                      <a:lnTo>
                        <a:pt x="323" y="1869"/>
                      </a:lnTo>
                      <a:lnTo>
                        <a:pt x="334" y="1869"/>
                      </a:lnTo>
                      <a:lnTo>
                        <a:pt x="334" y="1880"/>
                      </a:lnTo>
                      <a:lnTo>
                        <a:pt x="334" y="1892"/>
                      </a:lnTo>
                      <a:lnTo>
                        <a:pt x="323" y="1904"/>
                      </a:lnTo>
                      <a:lnTo>
                        <a:pt x="311" y="1904"/>
                      </a:lnTo>
                      <a:lnTo>
                        <a:pt x="300" y="1904"/>
                      </a:lnTo>
                      <a:lnTo>
                        <a:pt x="288" y="1915"/>
                      </a:lnTo>
                      <a:lnTo>
                        <a:pt x="300" y="1927"/>
                      </a:lnTo>
                      <a:lnTo>
                        <a:pt x="300" y="1939"/>
                      </a:lnTo>
                      <a:lnTo>
                        <a:pt x="288" y="1939"/>
                      </a:lnTo>
                      <a:lnTo>
                        <a:pt x="277" y="1939"/>
                      </a:lnTo>
                      <a:lnTo>
                        <a:pt x="277" y="1927"/>
                      </a:lnTo>
                      <a:lnTo>
                        <a:pt x="265" y="1904"/>
                      </a:lnTo>
                      <a:lnTo>
                        <a:pt x="254" y="1904"/>
                      </a:lnTo>
                      <a:lnTo>
                        <a:pt x="242" y="1904"/>
                      </a:lnTo>
                      <a:lnTo>
                        <a:pt x="242" y="1915"/>
                      </a:lnTo>
                      <a:lnTo>
                        <a:pt x="242" y="1904"/>
                      </a:lnTo>
                      <a:lnTo>
                        <a:pt x="242" y="1892"/>
                      </a:lnTo>
                      <a:lnTo>
                        <a:pt x="231" y="1880"/>
                      </a:lnTo>
                      <a:lnTo>
                        <a:pt x="231" y="1869"/>
                      </a:lnTo>
                      <a:lnTo>
                        <a:pt x="231" y="1857"/>
                      </a:lnTo>
                      <a:lnTo>
                        <a:pt x="219" y="1834"/>
                      </a:lnTo>
                      <a:lnTo>
                        <a:pt x="208" y="1834"/>
                      </a:lnTo>
                      <a:lnTo>
                        <a:pt x="208" y="1822"/>
                      </a:lnTo>
                      <a:lnTo>
                        <a:pt x="196" y="1822"/>
                      </a:lnTo>
                      <a:lnTo>
                        <a:pt x="208" y="1822"/>
                      </a:lnTo>
                      <a:lnTo>
                        <a:pt x="196" y="1822"/>
                      </a:lnTo>
                      <a:lnTo>
                        <a:pt x="196" y="1810"/>
                      </a:lnTo>
                      <a:lnTo>
                        <a:pt x="208" y="1810"/>
                      </a:lnTo>
                      <a:lnTo>
                        <a:pt x="219" y="1799"/>
                      </a:lnTo>
                      <a:lnTo>
                        <a:pt x="219" y="1810"/>
                      </a:lnTo>
                      <a:lnTo>
                        <a:pt x="231" y="1810"/>
                      </a:lnTo>
                      <a:lnTo>
                        <a:pt x="242" y="1799"/>
                      </a:lnTo>
                      <a:lnTo>
                        <a:pt x="254" y="1799"/>
                      </a:lnTo>
                      <a:lnTo>
                        <a:pt x="265" y="1787"/>
                      </a:lnTo>
                      <a:lnTo>
                        <a:pt x="265" y="1775"/>
                      </a:lnTo>
                      <a:lnTo>
                        <a:pt x="265" y="1752"/>
                      </a:lnTo>
                      <a:lnTo>
                        <a:pt x="265" y="1740"/>
                      </a:lnTo>
                      <a:lnTo>
                        <a:pt x="254" y="1729"/>
                      </a:lnTo>
                      <a:lnTo>
                        <a:pt x="242" y="1729"/>
                      </a:lnTo>
                      <a:lnTo>
                        <a:pt x="242" y="1717"/>
                      </a:lnTo>
                      <a:lnTo>
                        <a:pt x="231" y="1729"/>
                      </a:lnTo>
                      <a:lnTo>
                        <a:pt x="231" y="1717"/>
                      </a:lnTo>
                      <a:lnTo>
                        <a:pt x="219" y="1717"/>
                      </a:lnTo>
                      <a:lnTo>
                        <a:pt x="219" y="1705"/>
                      </a:lnTo>
                      <a:lnTo>
                        <a:pt x="219" y="1694"/>
                      </a:lnTo>
                      <a:lnTo>
                        <a:pt x="208" y="1694"/>
                      </a:lnTo>
                      <a:lnTo>
                        <a:pt x="219" y="1682"/>
                      </a:lnTo>
                      <a:lnTo>
                        <a:pt x="208" y="1682"/>
                      </a:lnTo>
                      <a:lnTo>
                        <a:pt x="208" y="1670"/>
                      </a:lnTo>
                      <a:lnTo>
                        <a:pt x="219" y="1659"/>
                      </a:lnTo>
                      <a:lnTo>
                        <a:pt x="208" y="1659"/>
                      </a:lnTo>
                      <a:lnTo>
                        <a:pt x="219" y="1647"/>
                      </a:lnTo>
                      <a:lnTo>
                        <a:pt x="231" y="1635"/>
                      </a:lnTo>
                      <a:lnTo>
                        <a:pt x="219" y="1635"/>
                      </a:lnTo>
                      <a:lnTo>
                        <a:pt x="219" y="1624"/>
                      </a:lnTo>
                      <a:lnTo>
                        <a:pt x="231" y="1624"/>
                      </a:lnTo>
                      <a:lnTo>
                        <a:pt x="242" y="1612"/>
                      </a:lnTo>
                      <a:lnTo>
                        <a:pt x="254" y="1612"/>
                      </a:lnTo>
                      <a:lnTo>
                        <a:pt x="242" y="1612"/>
                      </a:lnTo>
                      <a:lnTo>
                        <a:pt x="242" y="1600"/>
                      </a:lnTo>
                      <a:lnTo>
                        <a:pt x="231" y="1600"/>
                      </a:lnTo>
                      <a:lnTo>
                        <a:pt x="219" y="1600"/>
                      </a:lnTo>
                      <a:lnTo>
                        <a:pt x="219" y="1588"/>
                      </a:lnTo>
                      <a:lnTo>
                        <a:pt x="208" y="1600"/>
                      </a:lnTo>
                      <a:lnTo>
                        <a:pt x="208" y="1588"/>
                      </a:lnTo>
                      <a:lnTo>
                        <a:pt x="196" y="1588"/>
                      </a:lnTo>
                      <a:lnTo>
                        <a:pt x="196" y="1577"/>
                      </a:lnTo>
                      <a:lnTo>
                        <a:pt x="196" y="1565"/>
                      </a:lnTo>
                      <a:lnTo>
                        <a:pt x="185" y="1565"/>
                      </a:lnTo>
                      <a:lnTo>
                        <a:pt x="185" y="1553"/>
                      </a:lnTo>
                      <a:lnTo>
                        <a:pt x="185" y="1542"/>
                      </a:lnTo>
                      <a:lnTo>
                        <a:pt x="185" y="1530"/>
                      </a:lnTo>
                      <a:lnTo>
                        <a:pt x="173" y="1518"/>
                      </a:lnTo>
                      <a:lnTo>
                        <a:pt x="173" y="1530"/>
                      </a:lnTo>
                      <a:lnTo>
                        <a:pt x="173" y="1518"/>
                      </a:lnTo>
                      <a:lnTo>
                        <a:pt x="161" y="1495"/>
                      </a:lnTo>
                      <a:lnTo>
                        <a:pt x="161" y="1507"/>
                      </a:lnTo>
                      <a:lnTo>
                        <a:pt x="161" y="1518"/>
                      </a:lnTo>
                      <a:lnTo>
                        <a:pt x="161" y="1530"/>
                      </a:lnTo>
                      <a:lnTo>
                        <a:pt x="161" y="1542"/>
                      </a:lnTo>
                      <a:lnTo>
                        <a:pt x="173" y="1553"/>
                      </a:lnTo>
                      <a:lnTo>
                        <a:pt x="161" y="1565"/>
                      </a:lnTo>
                      <a:lnTo>
                        <a:pt x="173" y="1577"/>
                      </a:lnTo>
                      <a:lnTo>
                        <a:pt x="161" y="1577"/>
                      </a:lnTo>
                      <a:lnTo>
                        <a:pt x="150" y="1577"/>
                      </a:lnTo>
                      <a:lnTo>
                        <a:pt x="138" y="1577"/>
                      </a:lnTo>
                      <a:lnTo>
                        <a:pt x="127" y="1577"/>
                      </a:lnTo>
                      <a:lnTo>
                        <a:pt x="138" y="1553"/>
                      </a:lnTo>
                      <a:lnTo>
                        <a:pt x="127" y="1553"/>
                      </a:lnTo>
                      <a:lnTo>
                        <a:pt x="115" y="1553"/>
                      </a:lnTo>
                      <a:lnTo>
                        <a:pt x="127" y="1542"/>
                      </a:lnTo>
                      <a:lnTo>
                        <a:pt x="115" y="1530"/>
                      </a:lnTo>
                      <a:lnTo>
                        <a:pt x="104" y="1530"/>
                      </a:lnTo>
                      <a:lnTo>
                        <a:pt x="92" y="1542"/>
                      </a:lnTo>
                      <a:lnTo>
                        <a:pt x="104" y="1542"/>
                      </a:lnTo>
                      <a:lnTo>
                        <a:pt x="92" y="1553"/>
                      </a:lnTo>
                      <a:lnTo>
                        <a:pt x="81" y="1553"/>
                      </a:lnTo>
                      <a:lnTo>
                        <a:pt x="58" y="1565"/>
                      </a:lnTo>
                      <a:lnTo>
                        <a:pt x="46" y="1577"/>
                      </a:lnTo>
                      <a:lnTo>
                        <a:pt x="58" y="1588"/>
                      </a:lnTo>
                      <a:lnTo>
                        <a:pt x="58" y="1600"/>
                      </a:lnTo>
                      <a:lnTo>
                        <a:pt x="46" y="1612"/>
                      </a:lnTo>
                      <a:lnTo>
                        <a:pt x="46" y="1635"/>
                      </a:lnTo>
                      <a:lnTo>
                        <a:pt x="35" y="1647"/>
                      </a:lnTo>
                      <a:lnTo>
                        <a:pt x="35" y="1624"/>
                      </a:lnTo>
                      <a:lnTo>
                        <a:pt x="23" y="1624"/>
                      </a:lnTo>
                      <a:lnTo>
                        <a:pt x="23" y="1612"/>
                      </a:lnTo>
                      <a:lnTo>
                        <a:pt x="35" y="1588"/>
                      </a:lnTo>
                      <a:lnTo>
                        <a:pt x="35" y="1577"/>
                      </a:lnTo>
                      <a:lnTo>
                        <a:pt x="23" y="1565"/>
                      </a:lnTo>
                      <a:lnTo>
                        <a:pt x="12" y="1565"/>
                      </a:lnTo>
                      <a:lnTo>
                        <a:pt x="12" y="1553"/>
                      </a:lnTo>
                      <a:lnTo>
                        <a:pt x="0" y="1553"/>
                      </a:lnTo>
                      <a:lnTo>
                        <a:pt x="12" y="1542"/>
                      </a:lnTo>
                      <a:lnTo>
                        <a:pt x="12" y="1530"/>
                      </a:lnTo>
                      <a:lnTo>
                        <a:pt x="23" y="1530"/>
                      </a:lnTo>
                      <a:lnTo>
                        <a:pt x="12" y="1518"/>
                      </a:lnTo>
                      <a:lnTo>
                        <a:pt x="23" y="1530"/>
                      </a:lnTo>
                      <a:lnTo>
                        <a:pt x="23" y="1518"/>
                      </a:lnTo>
                      <a:lnTo>
                        <a:pt x="35" y="1518"/>
                      </a:lnTo>
                      <a:lnTo>
                        <a:pt x="35" y="1495"/>
                      </a:lnTo>
                      <a:lnTo>
                        <a:pt x="46" y="1483"/>
                      </a:lnTo>
                      <a:lnTo>
                        <a:pt x="58" y="1460"/>
                      </a:lnTo>
                      <a:lnTo>
                        <a:pt x="69" y="1460"/>
                      </a:lnTo>
                      <a:lnTo>
                        <a:pt x="58" y="1448"/>
                      </a:lnTo>
                      <a:lnTo>
                        <a:pt x="69" y="1437"/>
                      </a:lnTo>
                      <a:lnTo>
                        <a:pt x="69" y="1425"/>
                      </a:lnTo>
                      <a:lnTo>
                        <a:pt x="69" y="1413"/>
                      </a:lnTo>
                      <a:lnTo>
                        <a:pt x="69" y="1402"/>
                      </a:lnTo>
                      <a:lnTo>
                        <a:pt x="69" y="1390"/>
                      </a:lnTo>
                      <a:lnTo>
                        <a:pt x="58" y="1378"/>
                      </a:lnTo>
                      <a:lnTo>
                        <a:pt x="58" y="1390"/>
                      </a:lnTo>
                      <a:lnTo>
                        <a:pt x="46" y="1390"/>
                      </a:lnTo>
                      <a:lnTo>
                        <a:pt x="46" y="1378"/>
                      </a:lnTo>
                      <a:lnTo>
                        <a:pt x="46" y="1332"/>
                      </a:lnTo>
                      <a:lnTo>
                        <a:pt x="35" y="1320"/>
                      </a:lnTo>
                      <a:lnTo>
                        <a:pt x="23" y="1320"/>
                      </a:lnTo>
                      <a:lnTo>
                        <a:pt x="23" y="1308"/>
                      </a:lnTo>
                      <a:lnTo>
                        <a:pt x="23" y="1297"/>
                      </a:lnTo>
                      <a:lnTo>
                        <a:pt x="35" y="1285"/>
                      </a:lnTo>
                      <a:lnTo>
                        <a:pt x="35" y="1297"/>
                      </a:lnTo>
                      <a:lnTo>
                        <a:pt x="35" y="1320"/>
                      </a:lnTo>
                      <a:lnTo>
                        <a:pt x="46" y="1308"/>
                      </a:lnTo>
                      <a:lnTo>
                        <a:pt x="46" y="1320"/>
                      </a:lnTo>
                      <a:lnTo>
                        <a:pt x="58" y="1320"/>
                      </a:lnTo>
                      <a:lnTo>
                        <a:pt x="58" y="1308"/>
                      </a:lnTo>
                      <a:lnTo>
                        <a:pt x="69" y="1308"/>
                      </a:lnTo>
                      <a:lnTo>
                        <a:pt x="81" y="1297"/>
                      </a:lnTo>
                      <a:lnTo>
                        <a:pt x="92" y="1273"/>
                      </a:lnTo>
                      <a:lnTo>
                        <a:pt x="92" y="1262"/>
                      </a:lnTo>
                      <a:lnTo>
                        <a:pt x="92" y="1250"/>
                      </a:lnTo>
                      <a:lnTo>
                        <a:pt x="92" y="1238"/>
                      </a:lnTo>
                      <a:lnTo>
                        <a:pt x="92" y="1227"/>
                      </a:lnTo>
                      <a:lnTo>
                        <a:pt x="104" y="1227"/>
                      </a:lnTo>
                      <a:lnTo>
                        <a:pt x="104" y="1238"/>
                      </a:lnTo>
                      <a:lnTo>
                        <a:pt x="115" y="1227"/>
                      </a:lnTo>
                      <a:lnTo>
                        <a:pt x="127" y="1238"/>
                      </a:lnTo>
                      <a:lnTo>
                        <a:pt x="138" y="1238"/>
                      </a:lnTo>
                      <a:lnTo>
                        <a:pt x="138" y="1227"/>
                      </a:lnTo>
                      <a:lnTo>
                        <a:pt x="138" y="1215"/>
                      </a:lnTo>
                      <a:lnTo>
                        <a:pt x="138" y="1203"/>
                      </a:lnTo>
                      <a:lnTo>
                        <a:pt x="138" y="1191"/>
                      </a:lnTo>
                      <a:lnTo>
                        <a:pt x="150" y="1203"/>
                      </a:lnTo>
                      <a:lnTo>
                        <a:pt x="150" y="1215"/>
                      </a:lnTo>
                      <a:lnTo>
                        <a:pt x="161" y="1215"/>
                      </a:lnTo>
                      <a:lnTo>
                        <a:pt x="173" y="1215"/>
                      </a:lnTo>
                      <a:lnTo>
                        <a:pt x="173" y="1227"/>
                      </a:lnTo>
                      <a:lnTo>
                        <a:pt x="173" y="1238"/>
                      </a:lnTo>
                      <a:lnTo>
                        <a:pt x="185" y="1238"/>
                      </a:lnTo>
                      <a:lnTo>
                        <a:pt x="196" y="1238"/>
                      </a:lnTo>
                      <a:lnTo>
                        <a:pt x="196" y="1215"/>
                      </a:lnTo>
                      <a:lnTo>
                        <a:pt x="185" y="1215"/>
                      </a:lnTo>
                      <a:lnTo>
                        <a:pt x="196" y="1215"/>
                      </a:lnTo>
                      <a:lnTo>
                        <a:pt x="208" y="1215"/>
                      </a:lnTo>
                      <a:lnTo>
                        <a:pt x="219" y="1215"/>
                      </a:lnTo>
                      <a:lnTo>
                        <a:pt x="219" y="1203"/>
                      </a:lnTo>
                      <a:lnTo>
                        <a:pt x="231" y="1180"/>
                      </a:lnTo>
                      <a:lnTo>
                        <a:pt x="231" y="1168"/>
                      </a:lnTo>
                      <a:lnTo>
                        <a:pt x="219" y="1168"/>
                      </a:lnTo>
                      <a:lnTo>
                        <a:pt x="219" y="1156"/>
                      </a:lnTo>
                      <a:lnTo>
                        <a:pt x="231" y="1133"/>
                      </a:lnTo>
                      <a:lnTo>
                        <a:pt x="231" y="1121"/>
                      </a:lnTo>
                      <a:lnTo>
                        <a:pt x="219" y="1133"/>
                      </a:lnTo>
                      <a:lnTo>
                        <a:pt x="219" y="1145"/>
                      </a:lnTo>
                      <a:lnTo>
                        <a:pt x="208" y="1145"/>
                      </a:lnTo>
                      <a:lnTo>
                        <a:pt x="208" y="1156"/>
                      </a:lnTo>
                      <a:lnTo>
                        <a:pt x="196" y="1156"/>
                      </a:lnTo>
                      <a:lnTo>
                        <a:pt x="196" y="1168"/>
                      </a:lnTo>
                      <a:lnTo>
                        <a:pt x="185" y="1168"/>
                      </a:lnTo>
                      <a:lnTo>
                        <a:pt x="185" y="1180"/>
                      </a:lnTo>
                      <a:lnTo>
                        <a:pt x="173" y="1168"/>
                      </a:lnTo>
                      <a:lnTo>
                        <a:pt x="173" y="1156"/>
                      </a:lnTo>
                      <a:lnTo>
                        <a:pt x="173" y="1168"/>
                      </a:lnTo>
                      <a:lnTo>
                        <a:pt x="161" y="1156"/>
                      </a:lnTo>
                      <a:lnTo>
                        <a:pt x="173" y="1156"/>
                      </a:lnTo>
                      <a:lnTo>
                        <a:pt x="173" y="1133"/>
                      </a:lnTo>
                      <a:lnTo>
                        <a:pt x="161" y="1121"/>
                      </a:lnTo>
                      <a:lnTo>
                        <a:pt x="161" y="1110"/>
                      </a:lnTo>
                      <a:lnTo>
                        <a:pt x="161" y="1098"/>
                      </a:lnTo>
                      <a:lnTo>
                        <a:pt x="173" y="1098"/>
                      </a:lnTo>
                      <a:lnTo>
                        <a:pt x="161" y="1110"/>
                      </a:lnTo>
                      <a:lnTo>
                        <a:pt x="173" y="1110"/>
                      </a:lnTo>
                      <a:lnTo>
                        <a:pt x="185" y="1110"/>
                      </a:lnTo>
                      <a:lnTo>
                        <a:pt x="185" y="1098"/>
                      </a:lnTo>
                      <a:lnTo>
                        <a:pt x="196" y="1098"/>
                      </a:lnTo>
                      <a:lnTo>
                        <a:pt x="196" y="1086"/>
                      </a:lnTo>
                      <a:lnTo>
                        <a:pt x="208" y="1086"/>
                      </a:lnTo>
                      <a:lnTo>
                        <a:pt x="208" y="1063"/>
                      </a:lnTo>
                      <a:lnTo>
                        <a:pt x="219" y="1051"/>
                      </a:lnTo>
                      <a:lnTo>
                        <a:pt x="219" y="1040"/>
                      </a:lnTo>
                      <a:lnTo>
                        <a:pt x="219" y="1051"/>
                      </a:lnTo>
                      <a:lnTo>
                        <a:pt x="231" y="1051"/>
                      </a:lnTo>
                      <a:lnTo>
                        <a:pt x="231" y="1063"/>
                      </a:lnTo>
                      <a:lnTo>
                        <a:pt x="231" y="1051"/>
                      </a:lnTo>
                      <a:lnTo>
                        <a:pt x="231" y="1063"/>
                      </a:lnTo>
                      <a:lnTo>
                        <a:pt x="242" y="1063"/>
                      </a:lnTo>
                      <a:lnTo>
                        <a:pt x="254" y="1051"/>
                      </a:lnTo>
                      <a:lnTo>
                        <a:pt x="254" y="1040"/>
                      </a:lnTo>
                      <a:lnTo>
                        <a:pt x="265" y="1040"/>
                      </a:lnTo>
                      <a:lnTo>
                        <a:pt x="277" y="1040"/>
                      </a:lnTo>
                      <a:lnTo>
                        <a:pt x="277" y="1028"/>
                      </a:lnTo>
                      <a:lnTo>
                        <a:pt x="288" y="1040"/>
                      </a:lnTo>
                      <a:lnTo>
                        <a:pt x="300" y="1040"/>
                      </a:lnTo>
                      <a:lnTo>
                        <a:pt x="300" y="1051"/>
                      </a:lnTo>
                      <a:lnTo>
                        <a:pt x="311" y="1063"/>
                      </a:lnTo>
                      <a:lnTo>
                        <a:pt x="323" y="1051"/>
                      </a:lnTo>
                      <a:lnTo>
                        <a:pt x="311" y="1051"/>
                      </a:lnTo>
                      <a:lnTo>
                        <a:pt x="323" y="1051"/>
                      </a:lnTo>
                      <a:lnTo>
                        <a:pt x="334" y="1051"/>
                      </a:lnTo>
                      <a:lnTo>
                        <a:pt x="334" y="1075"/>
                      </a:lnTo>
                      <a:lnTo>
                        <a:pt x="334" y="1063"/>
                      </a:lnTo>
                      <a:lnTo>
                        <a:pt x="346" y="1063"/>
                      </a:lnTo>
                      <a:lnTo>
                        <a:pt x="346" y="1075"/>
                      </a:lnTo>
                      <a:lnTo>
                        <a:pt x="357" y="1075"/>
                      </a:lnTo>
                      <a:lnTo>
                        <a:pt x="357" y="1063"/>
                      </a:lnTo>
                      <a:lnTo>
                        <a:pt x="369" y="1063"/>
                      </a:lnTo>
                      <a:lnTo>
                        <a:pt x="381" y="1063"/>
                      </a:lnTo>
                      <a:lnTo>
                        <a:pt x="415" y="1051"/>
                      </a:lnTo>
                      <a:lnTo>
                        <a:pt x="415" y="1028"/>
                      </a:lnTo>
                      <a:lnTo>
                        <a:pt x="415" y="1016"/>
                      </a:lnTo>
                      <a:lnTo>
                        <a:pt x="427" y="1005"/>
                      </a:lnTo>
                      <a:lnTo>
                        <a:pt x="427" y="1016"/>
                      </a:lnTo>
                      <a:lnTo>
                        <a:pt x="438" y="1016"/>
                      </a:lnTo>
                      <a:lnTo>
                        <a:pt x="438" y="1005"/>
                      </a:lnTo>
                      <a:lnTo>
                        <a:pt x="450" y="993"/>
                      </a:lnTo>
                      <a:lnTo>
                        <a:pt x="461" y="993"/>
                      </a:lnTo>
                      <a:lnTo>
                        <a:pt x="450" y="981"/>
                      </a:lnTo>
                      <a:lnTo>
                        <a:pt x="450" y="970"/>
                      </a:lnTo>
                      <a:lnTo>
                        <a:pt x="461" y="981"/>
                      </a:lnTo>
                      <a:lnTo>
                        <a:pt x="473" y="993"/>
                      </a:lnTo>
                      <a:lnTo>
                        <a:pt x="461" y="1005"/>
                      </a:lnTo>
                      <a:lnTo>
                        <a:pt x="473" y="1005"/>
                      </a:lnTo>
                      <a:lnTo>
                        <a:pt x="484" y="1016"/>
                      </a:lnTo>
                      <a:lnTo>
                        <a:pt x="484" y="1005"/>
                      </a:lnTo>
                      <a:lnTo>
                        <a:pt x="496" y="1005"/>
                      </a:lnTo>
                      <a:lnTo>
                        <a:pt x="496" y="993"/>
                      </a:lnTo>
                      <a:lnTo>
                        <a:pt x="507" y="993"/>
                      </a:lnTo>
                      <a:lnTo>
                        <a:pt x="519" y="993"/>
                      </a:lnTo>
                      <a:lnTo>
                        <a:pt x="530" y="993"/>
                      </a:lnTo>
                      <a:lnTo>
                        <a:pt x="542" y="993"/>
                      </a:lnTo>
                      <a:lnTo>
                        <a:pt x="542" y="981"/>
                      </a:lnTo>
                      <a:lnTo>
                        <a:pt x="542" y="993"/>
                      </a:lnTo>
                      <a:lnTo>
                        <a:pt x="553" y="993"/>
                      </a:lnTo>
                      <a:lnTo>
                        <a:pt x="565" y="981"/>
                      </a:lnTo>
                      <a:lnTo>
                        <a:pt x="553" y="970"/>
                      </a:lnTo>
                      <a:lnTo>
                        <a:pt x="553" y="958"/>
                      </a:lnTo>
                      <a:lnTo>
                        <a:pt x="542" y="970"/>
                      </a:lnTo>
                      <a:lnTo>
                        <a:pt x="542" y="946"/>
                      </a:lnTo>
                      <a:lnTo>
                        <a:pt x="542" y="935"/>
                      </a:lnTo>
                      <a:lnTo>
                        <a:pt x="542" y="923"/>
                      </a:lnTo>
                      <a:lnTo>
                        <a:pt x="530" y="923"/>
                      </a:lnTo>
                      <a:lnTo>
                        <a:pt x="519" y="923"/>
                      </a:lnTo>
                      <a:lnTo>
                        <a:pt x="507" y="923"/>
                      </a:lnTo>
                      <a:lnTo>
                        <a:pt x="507" y="911"/>
                      </a:lnTo>
                      <a:lnTo>
                        <a:pt x="496" y="900"/>
                      </a:lnTo>
                      <a:lnTo>
                        <a:pt x="496" y="888"/>
                      </a:lnTo>
                      <a:lnTo>
                        <a:pt x="519" y="876"/>
                      </a:lnTo>
                      <a:lnTo>
                        <a:pt x="530" y="876"/>
                      </a:lnTo>
                      <a:lnTo>
                        <a:pt x="542" y="865"/>
                      </a:lnTo>
                      <a:lnTo>
                        <a:pt x="553" y="865"/>
                      </a:lnTo>
                      <a:lnTo>
                        <a:pt x="565" y="876"/>
                      </a:lnTo>
                      <a:lnTo>
                        <a:pt x="576" y="888"/>
                      </a:lnTo>
                      <a:lnTo>
                        <a:pt x="588" y="888"/>
                      </a:lnTo>
                      <a:lnTo>
                        <a:pt x="576" y="876"/>
                      </a:lnTo>
                      <a:lnTo>
                        <a:pt x="588" y="865"/>
                      </a:lnTo>
                      <a:lnTo>
                        <a:pt x="600" y="865"/>
                      </a:lnTo>
                      <a:lnTo>
                        <a:pt x="611" y="865"/>
                      </a:lnTo>
                      <a:lnTo>
                        <a:pt x="611" y="853"/>
                      </a:lnTo>
                      <a:lnTo>
                        <a:pt x="611" y="841"/>
                      </a:lnTo>
                      <a:lnTo>
                        <a:pt x="611" y="829"/>
                      </a:lnTo>
                      <a:lnTo>
                        <a:pt x="611" y="818"/>
                      </a:lnTo>
                      <a:lnTo>
                        <a:pt x="623" y="818"/>
                      </a:lnTo>
                      <a:lnTo>
                        <a:pt x="634" y="818"/>
                      </a:lnTo>
                      <a:lnTo>
                        <a:pt x="646" y="818"/>
                      </a:lnTo>
                      <a:lnTo>
                        <a:pt x="657" y="829"/>
                      </a:lnTo>
                      <a:lnTo>
                        <a:pt x="669" y="829"/>
                      </a:lnTo>
                      <a:lnTo>
                        <a:pt x="669" y="818"/>
                      </a:lnTo>
                      <a:lnTo>
                        <a:pt x="680" y="818"/>
                      </a:lnTo>
                      <a:lnTo>
                        <a:pt x="680" y="829"/>
                      </a:lnTo>
                      <a:lnTo>
                        <a:pt x="692" y="818"/>
                      </a:lnTo>
                      <a:lnTo>
                        <a:pt x="692" y="829"/>
                      </a:lnTo>
                      <a:lnTo>
                        <a:pt x="692" y="818"/>
                      </a:lnTo>
                      <a:lnTo>
                        <a:pt x="703" y="829"/>
                      </a:lnTo>
                      <a:lnTo>
                        <a:pt x="703" y="818"/>
                      </a:lnTo>
                      <a:lnTo>
                        <a:pt x="703" y="806"/>
                      </a:lnTo>
                      <a:lnTo>
                        <a:pt x="703" y="783"/>
                      </a:lnTo>
                      <a:lnTo>
                        <a:pt x="715" y="783"/>
                      </a:lnTo>
                      <a:lnTo>
                        <a:pt x="715" y="771"/>
                      </a:lnTo>
                      <a:lnTo>
                        <a:pt x="726" y="771"/>
                      </a:lnTo>
                      <a:lnTo>
                        <a:pt x="726" y="783"/>
                      </a:lnTo>
                      <a:lnTo>
                        <a:pt x="726" y="806"/>
                      </a:lnTo>
                      <a:lnTo>
                        <a:pt x="738" y="806"/>
                      </a:lnTo>
                      <a:lnTo>
                        <a:pt x="749" y="818"/>
                      </a:lnTo>
                      <a:lnTo>
                        <a:pt x="761" y="818"/>
                      </a:lnTo>
                      <a:lnTo>
                        <a:pt x="749" y="818"/>
                      </a:lnTo>
                      <a:lnTo>
                        <a:pt x="761" y="829"/>
                      </a:lnTo>
                      <a:lnTo>
                        <a:pt x="761" y="841"/>
                      </a:lnTo>
                      <a:lnTo>
                        <a:pt x="772" y="841"/>
                      </a:lnTo>
                      <a:lnTo>
                        <a:pt x="772" y="853"/>
                      </a:lnTo>
                      <a:lnTo>
                        <a:pt x="772" y="841"/>
                      </a:lnTo>
                      <a:lnTo>
                        <a:pt x="784" y="853"/>
                      </a:lnTo>
                      <a:lnTo>
                        <a:pt x="784" y="865"/>
                      </a:lnTo>
                      <a:lnTo>
                        <a:pt x="795" y="865"/>
                      </a:lnTo>
                      <a:lnTo>
                        <a:pt x="807" y="865"/>
                      </a:lnTo>
                      <a:lnTo>
                        <a:pt x="819" y="865"/>
                      </a:lnTo>
                      <a:lnTo>
                        <a:pt x="830" y="876"/>
                      </a:lnTo>
                      <a:lnTo>
                        <a:pt x="842" y="888"/>
                      </a:lnTo>
                      <a:lnTo>
                        <a:pt x="865" y="888"/>
                      </a:lnTo>
                      <a:lnTo>
                        <a:pt x="876" y="876"/>
                      </a:lnTo>
                      <a:lnTo>
                        <a:pt x="876" y="888"/>
                      </a:lnTo>
                      <a:lnTo>
                        <a:pt x="888" y="900"/>
                      </a:lnTo>
                      <a:lnTo>
                        <a:pt x="911" y="900"/>
                      </a:lnTo>
                      <a:lnTo>
                        <a:pt x="945" y="876"/>
                      </a:lnTo>
                      <a:lnTo>
                        <a:pt x="968" y="876"/>
                      </a:lnTo>
                      <a:lnTo>
                        <a:pt x="991" y="865"/>
                      </a:lnTo>
                      <a:lnTo>
                        <a:pt x="1015" y="853"/>
                      </a:lnTo>
                      <a:lnTo>
                        <a:pt x="1026" y="853"/>
                      </a:lnTo>
                      <a:lnTo>
                        <a:pt x="1038" y="853"/>
                      </a:lnTo>
                      <a:lnTo>
                        <a:pt x="1038" y="841"/>
                      </a:lnTo>
                      <a:lnTo>
                        <a:pt x="1049" y="853"/>
                      </a:lnTo>
                      <a:lnTo>
                        <a:pt x="1061" y="841"/>
                      </a:lnTo>
                      <a:lnTo>
                        <a:pt x="1061" y="853"/>
                      </a:lnTo>
                      <a:lnTo>
                        <a:pt x="1072" y="853"/>
                      </a:lnTo>
                      <a:lnTo>
                        <a:pt x="1095" y="853"/>
                      </a:lnTo>
                      <a:lnTo>
                        <a:pt x="1095" y="865"/>
                      </a:lnTo>
                      <a:lnTo>
                        <a:pt x="1107" y="865"/>
                      </a:lnTo>
                      <a:lnTo>
                        <a:pt x="1130" y="865"/>
                      </a:lnTo>
                      <a:lnTo>
                        <a:pt x="1164" y="853"/>
                      </a:lnTo>
                      <a:lnTo>
                        <a:pt x="1164" y="841"/>
                      </a:lnTo>
                      <a:lnTo>
                        <a:pt x="1176" y="841"/>
                      </a:lnTo>
                      <a:lnTo>
                        <a:pt x="1187" y="841"/>
                      </a:lnTo>
                      <a:lnTo>
                        <a:pt x="1187" y="829"/>
                      </a:lnTo>
                      <a:lnTo>
                        <a:pt x="1199" y="818"/>
                      </a:lnTo>
                      <a:lnTo>
                        <a:pt x="1210" y="794"/>
                      </a:lnTo>
                      <a:lnTo>
                        <a:pt x="1199" y="794"/>
                      </a:lnTo>
                      <a:lnTo>
                        <a:pt x="1210" y="794"/>
                      </a:lnTo>
                      <a:lnTo>
                        <a:pt x="1199" y="794"/>
                      </a:lnTo>
                      <a:lnTo>
                        <a:pt x="1210" y="783"/>
                      </a:lnTo>
                      <a:lnTo>
                        <a:pt x="1222" y="783"/>
                      </a:lnTo>
                      <a:lnTo>
                        <a:pt x="1210" y="794"/>
                      </a:lnTo>
                      <a:lnTo>
                        <a:pt x="1222" y="794"/>
                      </a:lnTo>
                      <a:lnTo>
                        <a:pt x="1234" y="794"/>
                      </a:lnTo>
                      <a:lnTo>
                        <a:pt x="1234" y="783"/>
                      </a:lnTo>
                      <a:lnTo>
                        <a:pt x="1245" y="783"/>
                      </a:lnTo>
                      <a:lnTo>
                        <a:pt x="1234" y="783"/>
                      </a:lnTo>
                      <a:lnTo>
                        <a:pt x="1245" y="783"/>
                      </a:lnTo>
                      <a:lnTo>
                        <a:pt x="1257" y="783"/>
                      </a:lnTo>
                      <a:lnTo>
                        <a:pt x="1257" y="771"/>
                      </a:lnTo>
                      <a:lnTo>
                        <a:pt x="1257" y="759"/>
                      </a:lnTo>
                      <a:lnTo>
                        <a:pt x="1268" y="759"/>
                      </a:lnTo>
                      <a:lnTo>
                        <a:pt x="1280" y="759"/>
                      </a:lnTo>
                      <a:lnTo>
                        <a:pt x="1280" y="748"/>
                      </a:lnTo>
                      <a:lnTo>
                        <a:pt x="1291" y="736"/>
                      </a:lnTo>
                      <a:lnTo>
                        <a:pt x="1291" y="748"/>
                      </a:lnTo>
                      <a:lnTo>
                        <a:pt x="1303" y="748"/>
                      </a:lnTo>
                      <a:lnTo>
                        <a:pt x="1314" y="748"/>
                      </a:lnTo>
                      <a:lnTo>
                        <a:pt x="1314" y="759"/>
                      </a:lnTo>
                      <a:lnTo>
                        <a:pt x="1326" y="771"/>
                      </a:lnTo>
                      <a:lnTo>
                        <a:pt x="1337" y="759"/>
                      </a:lnTo>
                      <a:lnTo>
                        <a:pt x="1337" y="748"/>
                      </a:lnTo>
                      <a:lnTo>
                        <a:pt x="1326" y="748"/>
                      </a:lnTo>
                      <a:lnTo>
                        <a:pt x="1326" y="736"/>
                      </a:lnTo>
                      <a:lnTo>
                        <a:pt x="1337" y="736"/>
                      </a:lnTo>
                      <a:lnTo>
                        <a:pt x="1326" y="736"/>
                      </a:lnTo>
                      <a:lnTo>
                        <a:pt x="1337" y="736"/>
                      </a:lnTo>
                      <a:lnTo>
                        <a:pt x="1349" y="736"/>
                      </a:lnTo>
                      <a:lnTo>
                        <a:pt x="1337" y="724"/>
                      </a:lnTo>
                      <a:lnTo>
                        <a:pt x="1360" y="736"/>
                      </a:lnTo>
                      <a:lnTo>
                        <a:pt x="1349" y="748"/>
                      </a:lnTo>
                      <a:lnTo>
                        <a:pt x="1349" y="759"/>
                      </a:lnTo>
                      <a:lnTo>
                        <a:pt x="1360" y="771"/>
                      </a:lnTo>
                      <a:lnTo>
                        <a:pt x="1360" y="783"/>
                      </a:lnTo>
                      <a:lnTo>
                        <a:pt x="1360" y="771"/>
                      </a:lnTo>
                      <a:lnTo>
                        <a:pt x="1349" y="771"/>
                      </a:lnTo>
                      <a:lnTo>
                        <a:pt x="1337" y="771"/>
                      </a:lnTo>
                      <a:lnTo>
                        <a:pt x="1337" y="783"/>
                      </a:lnTo>
                      <a:lnTo>
                        <a:pt x="1349" y="783"/>
                      </a:lnTo>
                      <a:lnTo>
                        <a:pt x="1349" y="794"/>
                      </a:lnTo>
                      <a:lnTo>
                        <a:pt x="1360" y="806"/>
                      </a:lnTo>
                      <a:lnTo>
                        <a:pt x="1360" y="818"/>
                      </a:lnTo>
                      <a:lnTo>
                        <a:pt x="1360" y="829"/>
                      </a:lnTo>
                      <a:lnTo>
                        <a:pt x="1372" y="829"/>
                      </a:lnTo>
                      <a:lnTo>
                        <a:pt x="1383" y="818"/>
                      </a:lnTo>
                      <a:lnTo>
                        <a:pt x="1383" y="829"/>
                      </a:lnTo>
                      <a:lnTo>
                        <a:pt x="1395" y="829"/>
                      </a:lnTo>
                      <a:lnTo>
                        <a:pt x="1395" y="818"/>
                      </a:lnTo>
                      <a:lnTo>
                        <a:pt x="1406" y="818"/>
                      </a:lnTo>
                      <a:lnTo>
                        <a:pt x="1418" y="818"/>
                      </a:lnTo>
                      <a:lnTo>
                        <a:pt x="1406" y="806"/>
                      </a:lnTo>
                      <a:lnTo>
                        <a:pt x="1418" y="806"/>
                      </a:lnTo>
                      <a:lnTo>
                        <a:pt x="1406" y="794"/>
                      </a:lnTo>
                      <a:lnTo>
                        <a:pt x="1418" y="794"/>
                      </a:lnTo>
                      <a:lnTo>
                        <a:pt x="1406" y="794"/>
                      </a:lnTo>
                      <a:lnTo>
                        <a:pt x="1418" y="783"/>
                      </a:lnTo>
                      <a:lnTo>
                        <a:pt x="1429" y="771"/>
                      </a:lnTo>
                      <a:lnTo>
                        <a:pt x="1418" y="771"/>
                      </a:lnTo>
                      <a:lnTo>
                        <a:pt x="1429" y="771"/>
                      </a:lnTo>
                      <a:lnTo>
                        <a:pt x="1429" y="748"/>
                      </a:lnTo>
                      <a:lnTo>
                        <a:pt x="1418" y="748"/>
                      </a:lnTo>
                      <a:lnTo>
                        <a:pt x="1406" y="748"/>
                      </a:lnTo>
                      <a:lnTo>
                        <a:pt x="1418" y="736"/>
                      </a:lnTo>
                      <a:lnTo>
                        <a:pt x="1429" y="736"/>
                      </a:lnTo>
                      <a:lnTo>
                        <a:pt x="1418" y="724"/>
                      </a:lnTo>
                      <a:lnTo>
                        <a:pt x="1429" y="713"/>
                      </a:lnTo>
                      <a:lnTo>
                        <a:pt x="1441" y="713"/>
                      </a:lnTo>
                      <a:lnTo>
                        <a:pt x="1429" y="713"/>
                      </a:lnTo>
                      <a:lnTo>
                        <a:pt x="1441" y="713"/>
                      </a:lnTo>
                      <a:lnTo>
                        <a:pt x="1453" y="713"/>
                      </a:lnTo>
                      <a:lnTo>
                        <a:pt x="1464" y="713"/>
                      </a:lnTo>
                      <a:lnTo>
                        <a:pt x="1476" y="713"/>
                      </a:lnTo>
                      <a:lnTo>
                        <a:pt x="1487" y="724"/>
                      </a:lnTo>
                      <a:lnTo>
                        <a:pt x="1487" y="713"/>
                      </a:lnTo>
                      <a:lnTo>
                        <a:pt x="1487" y="724"/>
                      </a:lnTo>
                      <a:lnTo>
                        <a:pt x="1487" y="736"/>
                      </a:lnTo>
                      <a:lnTo>
                        <a:pt x="1487" y="748"/>
                      </a:lnTo>
                      <a:lnTo>
                        <a:pt x="1499" y="748"/>
                      </a:lnTo>
                      <a:lnTo>
                        <a:pt x="1510" y="748"/>
                      </a:lnTo>
                      <a:lnTo>
                        <a:pt x="1522" y="748"/>
                      </a:lnTo>
                      <a:lnTo>
                        <a:pt x="1533" y="748"/>
                      </a:lnTo>
                      <a:lnTo>
                        <a:pt x="1533" y="759"/>
                      </a:lnTo>
                      <a:lnTo>
                        <a:pt x="1533" y="771"/>
                      </a:lnTo>
                      <a:lnTo>
                        <a:pt x="1545" y="783"/>
                      </a:lnTo>
                      <a:lnTo>
                        <a:pt x="1556" y="794"/>
                      </a:lnTo>
                      <a:lnTo>
                        <a:pt x="1556" y="806"/>
                      </a:lnTo>
                      <a:lnTo>
                        <a:pt x="1545" y="806"/>
                      </a:lnTo>
                      <a:lnTo>
                        <a:pt x="1556" y="829"/>
                      </a:lnTo>
                      <a:lnTo>
                        <a:pt x="1556" y="818"/>
                      </a:lnTo>
                      <a:lnTo>
                        <a:pt x="1568" y="829"/>
                      </a:lnTo>
                      <a:lnTo>
                        <a:pt x="1579" y="841"/>
                      </a:lnTo>
                      <a:lnTo>
                        <a:pt x="1591" y="853"/>
                      </a:lnTo>
                      <a:lnTo>
                        <a:pt x="1602" y="865"/>
                      </a:lnTo>
                      <a:lnTo>
                        <a:pt x="1614" y="865"/>
                      </a:lnTo>
                      <a:lnTo>
                        <a:pt x="1602" y="841"/>
                      </a:lnTo>
                      <a:lnTo>
                        <a:pt x="1614" y="853"/>
                      </a:lnTo>
                      <a:lnTo>
                        <a:pt x="1602" y="829"/>
                      </a:lnTo>
                      <a:lnTo>
                        <a:pt x="1591" y="818"/>
                      </a:lnTo>
                      <a:lnTo>
                        <a:pt x="1602" y="806"/>
                      </a:lnTo>
                      <a:lnTo>
                        <a:pt x="1614" y="806"/>
                      </a:lnTo>
                      <a:lnTo>
                        <a:pt x="1614" y="794"/>
                      </a:lnTo>
                      <a:lnTo>
                        <a:pt x="1602" y="794"/>
                      </a:lnTo>
                      <a:lnTo>
                        <a:pt x="1602" y="783"/>
                      </a:lnTo>
                      <a:lnTo>
                        <a:pt x="1602" y="771"/>
                      </a:lnTo>
                      <a:lnTo>
                        <a:pt x="1602" y="759"/>
                      </a:lnTo>
                      <a:lnTo>
                        <a:pt x="1591" y="748"/>
                      </a:lnTo>
                      <a:lnTo>
                        <a:pt x="1602" y="748"/>
                      </a:lnTo>
                      <a:lnTo>
                        <a:pt x="1602" y="736"/>
                      </a:lnTo>
                      <a:lnTo>
                        <a:pt x="1614" y="724"/>
                      </a:lnTo>
                      <a:lnTo>
                        <a:pt x="1614" y="713"/>
                      </a:lnTo>
                      <a:lnTo>
                        <a:pt x="1625" y="713"/>
                      </a:lnTo>
                      <a:lnTo>
                        <a:pt x="1637" y="701"/>
                      </a:lnTo>
                      <a:lnTo>
                        <a:pt x="1649" y="701"/>
                      </a:lnTo>
                      <a:lnTo>
                        <a:pt x="1672" y="701"/>
                      </a:lnTo>
                      <a:lnTo>
                        <a:pt x="1672" y="689"/>
                      </a:lnTo>
                      <a:lnTo>
                        <a:pt x="1660" y="689"/>
                      </a:lnTo>
                      <a:lnTo>
                        <a:pt x="1649" y="689"/>
                      </a:lnTo>
                      <a:lnTo>
                        <a:pt x="1649" y="678"/>
                      </a:lnTo>
                      <a:lnTo>
                        <a:pt x="1637" y="678"/>
                      </a:lnTo>
                      <a:lnTo>
                        <a:pt x="1625" y="678"/>
                      </a:lnTo>
                      <a:lnTo>
                        <a:pt x="1625" y="689"/>
                      </a:lnTo>
                      <a:lnTo>
                        <a:pt x="1614" y="689"/>
                      </a:lnTo>
                      <a:lnTo>
                        <a:pt x="1602" y="678"/>
                      </a:lnTo>
                      <a:lnTo>
                        <a:pt x="1579" y="666"/>
                      </a:lnTo>
                      <a:lnTo>
                        <a:pt x="1568" y="678"/>
                      </a:lnTo>
                      <a:lnTo>
                        <a:pt x="1579" y="689"/>
                      </a:lnTo>
                      <a:lnTo>
                        <a:pt x="1568" y="689"/>
                      </a:lnTo>
                      <a:lnTo>
                        <a:pt x="1556" y="678"/>
                      </a:lnTo>
                      <a:lnTo>
                        <a:pt x="1545" y="678"/>
                      </a:lnTo>
                      <a:lnTo>
                        <a:pt x="1556" y="678"/>
                      </a:lnTo>
                      <a:lnTo>
                        <a:pt x="1545" y="666"/>
                      </a:lnTo>
                      <a:lnTo>
                        <a:pt x="1522" y="654"/>
                      </a:lnTo>
                      <a:lnTo>
                        <a:pt x="1522" y="643"/>
                      </a:lnTo>
                      <a:lnTo>
                        <a:pt x="1510" y="643"/>
                      </a:lnTo>
                      <a:lnTo>
                        <a:pt x="1510" y="654"/>
                      </a:lnTo>
                      <a:lnTo>
                        <a:pt x="1510" y="643"/>
                      </a:lnTo>
                      <a:lnTo>
                        <a:pt x="1499" y="643"/>
                      </a:lnTo>
                      <a:lnTo>
                        <a:pt x="1476" y="643"/>
                      </a:lnTo>
                      <a:lnTo>
                        <a:pt x="1464" y="631"/>
                      </a:lnTo>
                      <a:lnTo>
                        <a:pt x="1476" y="631"/>
                      </a:lnTo>
                      <a:lnTo>
                        <a:pt x="1487" y="631"/>
                      </a:lnTo>
                      <a:lnTo>
                        <a:pt x="1487" y="619"/>
                      </a:lnTo>
                      <a:lnTo>
                        <a:pt x="1476" y="619"/>
                      </a:lnTo>
                      <a:lnTo>
                        <a:pt x="1476" y="608"/>
                      </a:lnTo>
                      <a:lnTo>
                        <a:pt x="1487" y="608"/>
                      </a:lnTo>
                      <a:lnTo>
                        <a:pt x="1510" y="608"/>
                      </a:lnTo>
                      <a:lnTo>
                        <a:pt x="1522" y="596"/>
                      </a:lnTo>
                      <a:lnTo>
                        <a:pt x="1522" y="608"/>
                      </a:lnTo>
                      <a:lnTo>
                        <a:pt x="1533" y="596"/>
                      </a:lnTo>
                      <a:lnTo>
                        <a:pt x="1533" y="608"/>
                      </a:lnTo>
                      <a:lnTo>
                        <a:pt x="1545" y="608"/>
                      </a:lnTo>
                      <a:lnTo>
                        <a:pt x="1545" y="596"/>
                      </a:lnTo>
                      <a:lnTo>
                        <a:pt x="1556" y="596"/>
                      </a:lnTo>
                      <a:lnTo>
                        <a:pt x="1568" y="596"/>
                      </a:lnTo>
                      <a:lnTo>
                        <a:pt x="1579" y="608"/>
                      </a:lnTo>
                      <a:lnTo>
                        <a:pt x="1579" y="596"/>
                      </a:lnTo>
                      <a:lnTo>
                        <a:pt x="1591" y="608"/>
                      </a:lnTo>
                      <a:lnTo>
                        <a:pt x="1602" y="608"/>
                      </a:lnTo>
                      <a:lnTo>
                        <a:pt x="1614" y="608"/>
                      </a:lnTo>
                      <a:lnTo>
                        <a:pt x="1625" y="608"/>
                      </a:lnTo>
                      <a:lnTo>
                        <a:pt x="1637" y="608"/>
                      </a:lnTo>
                      <a:lnTo>
                        <a:pt x="1637" y="596"/>
                      </a:lnTo>
                      <a:lnTo>
                        <a:pt x="1637" y="608"/>
                      </a:lnTo>
                      <a:lnTo>
                        <a:pt x="1649" y="608"/>
                      </a:lnTo>
                      <a:lnTo>
                        <a:pt x="1649" y="596"/>
                      </a:lnTo>
                      <a:lnTo>
                        <a:pt x="1660" y="596"/>
                      </a:lnTo>
                      <a:lnTo>
                        <a:pt x="1660" y="584"/>
                      </a:lnTo>
                      <a:lnTo>
                        <a:pt x="1672" y="584"/>
                      </a:lnTo>
                      <a:lnTo>
                        <a:pt x="1683" y="573"/>
                      </a:lnTo>
                      <a:lnTo>
                        <a:pt x="1683" y="561"/>
                      </a:lnTo>
                      <a:lnTo>
                        <a:pt x="1695" y="549"/>
                      </a:lnTo>
                      <a:lnTo>
                        <a:pt x="1695" y="538"/>
                      </a:lnTo>
                      <a:lnTo>
                        <a:pt x="1683" y="538"/>
                      </a:lnTo>
                      <a:lnTo>
                        <a:pt x="1695" y="538"/>
                      </a:lnTo>
                      <a:lnTo>
                        <a:pt x="1695" y="526"/>
                      </a:lnTo>
                      <a:lnTo>
                        <a:pt x="1706" y="526"/>
                      </a:lnTo>
                      <a:lnTo>
                        <a:pt x="1695" y="526"/>
                      </a:lnTo>
                      <a:lnTo>
                        <a:pt x="1706" y="514"/>
                      </a:lnTo>
                      <a:lnTo>
                        <a:pt x="1706" y="503"/>
                      </a:lnTo>
                      <a:lnTo>
                        <a:pt x="1695" y="503"/>
                      </a:lnTo>
                      <a:lnTo>
                        <a:pt x="1683" y="503"/>
                      </a:lnTo>
                      <a:lnTo>
                        <a:pt x="1683" y="514"/>
                      </a:lnTo>
                      <a:lnTo>
                        <a:pt x="1683" y="503"/>
                      </a:lnTo>
                      <a:lnTo>
                        <a:pt x="1695" y="514"/>
                      </a:lnTo>
                      <a:lnTo>
                        <a:pt x="1683" y="526"/>
                      </a:lnTo>
                      <a:lnTo>
                        <a:pt x="1683" y="538"/>
                      </a:lnTo>
                      <a:lnTo>
                        <a:pt x="1672" y="538"/>
                      </a:lnTo>
                      <a:lnTo>
                        <a:pt x="1660" y="549"/>
                      </a:lnTo>
                      <a:lnTo>
                        <a:pt x="1649" y="561"/>
                      </a:lnTo>
                      <a:lnTo>
                        <a:pt x="1637" y="549"/>
                      </a:lnTo>
                      <a:lnTo>
                        <a:pt x="1637" y="561"/>
                      </a:lnTo>
                      <a:lnTo>
                        <a:pt x="1649" y="561"/>
                      </a:lnTo>
                      <a:lnTo>
                        <a:pt x="1649" y="573"/>
                      </a:lnTo>
                      <a:lnTo>
                        <a:pt x="1637" y="573"/>
                      </a:lnTo>
                      <a:lnTo>
                        <a:pt x="1625" y="573"/>
                      </a:lnTo>
                      <a:lnTo>
                        <a:pt x="1625" y="561"/>
                      </a:lnTo>
                      <a:lnTo>
                        <a:pt x="1614" y="561"/>
                      </a:lnTo>
                      <a:lnTo>
                        <a:pt x="1614" y="573"/>
                      </a:lnTo>
                      <a:lnTo>
                        <a:pt x="1602" y="573"/>
                      </a:lnTo>
                      <a:lnTo>
                        <a:pt x="1591" y="573"/>
                      </a:lnTo>
                      <a:lnTo>
                        <a:pt x="1591" y="584"/>
                      </a:lnTo>
                      <a:lnTo>
                        <a:pt x="1579" y="573"/>
                      </a:lnTo>
                      <a:lnTo>
                        <a:pt x="1591" y="573"/>
                      </a:lnTo>
                      <a:lnTo>
                        <a:pt x="1591" y="561"/>
                      </a:lnTo>
                      <a:lnTo>
                        <a:pt x="1579" y="573"/>
                      </a:lnTo>
                      <a:lnTo>
                        <a:pt x="1568" y="573"/>
                      </a:lnTo>
                      <a:lnTo>
                        <a:pt x="1568" y="561"/>
                      </a:lnTo>
                      <a:lnTo>
                        <a:pt x="1579" y="549"/>
                      </a:lnTo>
                      <a:lnTo>
                        <a:pt x="1579" y="538"/>
                      </a:lnTo>
                      <a:lnTo>
                        <a:pt x="1568" y="538"/>
                      </a:lnTo>
                      <a:lnTo>
                        <a:pt x="1568" y="549"/>
                      </a:lnTo>
                      <a:lnTo>
                        <a:pt x="1556" y="549"/>
                      </a:lnTo>
                      <a:lnTo>
                        <a:pt x="1556" y="561"/>
                      </a:lnTo>
                      <a:lnTo>
                        <a:pt x="1556" y="573"/>
                      </a:lnTo>
                      <a:lnTo>
                        <a:pt x="1545" y="573"/>
                      </a:lnTo>
                      <a:lnTo>
                        <a:pt x="1545" y="584"/>
                      </a:lnTo>
                      <a:lnTo>
                        <a:pt x="1522" y="584"/>
                      </a:lnTo>
                      <a:lnTo>
                        <a:pt x="1522" y="596"/>
                      </a:lnTo>
                      <a:lnTo>
                        <a:pt x="1510" y="596"/>
                      </a:lnTo>
                      <a:lnTo>
                        <a:pt x="1499" y="596"/>
                      </a:lnTo>
                      <a:lnTo>
                        <a:pt x="1499" y="584"/>
                      </a:lnTo>
                      <a:lnTo>
                        <a:pt x="1487" y="584"/>
                      </a:lnTo>
                      <a:lnTo>
                        <a:pt x="1476" y="584"/>
                      </a:lnTo>
                      <a:lnTo>
                        <a:pt x="1476" y="573"/>
                      </a:lnTo>
                      <a:lnTo>
                        <a:pt x="1464" y="584"/>
                      </a:lnTo>
                      <a:lnTo>
                        <a:pt x="1453" y="584"/>
                      </a:lnTo>
                      <a:lnTo>
                        <a:pt x="1441" y="596"/>
                      </a:lnTo>
                      <a:lnTo>
                        <a:pt x="1429" y="584"/>
                      </a:lnTo>
                      <a:lnTo>
                        <a:pt x="1441" y="584"/>
                      </a:lnTo>
                      <a:lnTo>
                        <a:pt x="1429" y="573"/>
                      </a:lnTo>
                      <a:lnTo>
                        <a:pt x="1441" y="573"/>
                      </a:lnTo>
                      <a:lnTo>
                        <a:pt x="1441" y="561"/>
                      </a:lnTo>
                      <a:lnTo>
                        <a:pt x="1453" y="561"/>
                      </a:lnTo>
                      <a:lnTo>
                        <a:pt x="1464" y="549"/>
                      </a:lnTo>
                      <a:lnTo>
                        <a:pt x="1464" y="538"/>
                      </a:lnTo>
                      <a:lnTo>
                        <a:pt x="1476" y="514"/>
                      </a:lnTo>
                      <a:lnTo>
                        <a:pt x="1464" y="514"/>
                      </a:lnTo>
                      <a:lnTo>
                        <a:pt x="1464" y="503"/>
                      </a:lnTo>
                      <a:lnTo>
                        <a:pt x="1453" y="503"/>
                      </a:lnTo>
                      <a:lnTo>
                        <a:pt x="1464" y="503"/>
                      </a:lnTo>
                      <a:lnTo>
                        <a:pt x="1464" y="491"/>
                      </a:lnTo>
                      <a:lnTo>
                        <a:pt x="1453" y="491"/>
                      </a:lnTo>
                      <a:lnTo>
                        <a:pt x="1464" y="468"/>
                      </a:lnTo>
                      <a:lnTo>
                        <a:pt x="1476" y="468"/>
                      </a:lnTo>
                      <a:lnTo>
                        <a:pt x="1487" y="468"/>
                      </a:lnTo>
                      <a:lnTo>
                        <a:pt x="1499" y="468"/>
                      </a:lnTo>
                      <a:lnTo>
                        <a:pt x="1510" y="456"/>
                      </a:lnTo>
                      <a:lnTo>
                        <a:pt x="1510" y="444"/>
                      </a:lnTo>
                      <a:lnTo>
                        <a:pt x="1499" y="432"/>
                      </a:lnTo>
                      <a:lnTo>
                        <a:pt x="1487" y="432"/>
                      </a:lnTo>
                      <a:lnTo>
                        <a:pt x="1487" y="421"/>
                      </a:lnTo>
                      <a:lnTo>
                        <a:pt x="1487" y="409"/>
                      </a:lnTo>
                      <a:lnTo>
                        <a:pt x="1476" y="409"/>
                      </a:lnTo>
                      <a:lnTo>
                        <a:pt x="1476" y="397"/>
                      </a:lnTo>
                      <a:lnTo>
                        <a:pt x="1476" y="386"/>
                      </a:lnTo>
                      <a:lnTo>
                        <a:pt x="1487" y="386"/>
                      </a:lnTo>
                      <a:lnTo>
                        <a:pt x="1499" y="386"/>
                      </a:lnTo>
                      <a:lnTo>
                        <a:pt x="1499" y="397"/>
                      </a:lnTo>
                      <a:lnTo>
                        <a:pt x="1510" y="409"/>
                      </a:lnTo>
                      <a:lnTo>
                        <a:pt x="1533" y="409"/>
                      </a:lnTo>
                      <a:lnTo>
                        <a:pt x="1533" y="397"/>
                      </a:lnTo>
                      <a:lnTo>
                        <a:pt x="1533" y="409"/>
                      </a:lnTo>
                      <a:lnTo>
                        <a:pt x="1545" y="421"/>
                      </a:lnTo>
                      <a:lnTo>
                        <a:pt x="1568" y="409"/>
                      </a:lnTo>
                      <a:lnTo>
                        <a:pt x="1579" y="397"/>
                      </a:lnTo>
                      <a:lnTo>
                        <a:pt x="1591" y="397"/>
                      </a:lnTo>
                      <a:lnTo>
                        <a:pt x="1602" y="386"/>
                      </a:lnTo>
                      <a:lnTo>
                        <a:pt x="1614" y="374"/>
                      </a:lnTo>
                      <a:lnTo>
                        <a:pt x="1625" y="362"/>
                      </a:lnTo>
                      <a:lnTo>
                        <a:pt x="1625" y="351"/>
                      </a:lnTo>
                      <a:lnTo>
                        <a:pt x="1637" y="351"/>
                      </a:lnTo>
                      <a:lnTo>
                        <a:pt x="1637" y="339"/>
                      </a:lnTo>
                      <a:lnTo>
                        <a:pt x="1649" y="339"/>
                      </a:lnTo>
                      <a:lnTo>
                        <a:pt x="1649" y="327"/>
                      </a:lnTo>
                      <a:lnTo>
                        <a:pt x="1660" y="327"/>
                      </a:lnTo>
                      <a:lnTo>
                        <a:pt x="1672" y="316"/>
                      </a:lnTo>
                      <a:lnTo>
                        <a:pt x="1660" y="316"/>
                      </a:lnTo>
                      <a:lnTo>
                        <a:pt x="1660" y="304"/>
                      </a:lnTo>
                      <a:lnTo>
                        <a:pt x="1672" y="304"/>
                      </a:lnTo>
                      <a:lnTo>
                        <a:pt x="1672" y="316"/>
                      </a:lnTo>
                      <a:lnTo>
                        <a:pt x="1672" y="304"/>
                      </a:lnTo>
                      <a:lnTo>
                        <a:pt x="1672" y="292"/>
                      </a:lnTo>
                      <a:lnTo>
                        <a:pt x="1683" y="292"/>
                      </a:lnTo>
                      <a:lnTo>
                        <a:pt x="1683" y="304"/>
                      </a:lnTo>
                      <a:lnTo>
                        <a:pt x="1695" y="316"/>
                      </a:lnTo>
                      <a:lnTo>
                        <a:pt x="1718" y="304"/>
                      </a:lnTo>
                      <a:lnTo>
                        <a:pt x="1729" y="304"/>
                      </a:lnTo>
                      <a:lnTo>
                        <a:pt x="1729" y="292"/>
                      </a:lnTo>
                      <a:lnTo>
                        <a:pt x="1729" y="281"/>
                      </a:lnTo>
                      <a:lnTo>
                        <a:pt x="1741" y="281"/>
                      </a:lnTo>
                      <a:lnTo>
                        <a:pt x="1752" y="269"/>
                      </a:lnTo>
                      <a:lnTo>
                        <a:pt x="1764" y="269"/>
                      </a:lnTo>
                      <a:lnTo>
                        <a:pt x="1764" y="257"/>
                      </a:lnTo>
                      <a:lnTo>
                        <a:pt x="1775" y="257"/>
                      </a:lnTo>
                      <a:lnTo>
                        <a:pt x="1787" y="257"/>
                      </a:lnTo>
                      <a:lnTo>
                        <a:pt x="1787" y="246"/>
                      </a:lnTo>
                      <a:lnTo>
                        <a:pt x="1798" y="257"/>
                      </a:lnTo>
                      <a:lnTo>
                        <a:pt x="1798" y="246"/>
                      </a:lnTo>
                      <a:lnTo>
                        <a:pt x="1798" y="234"/>
                      </a:lnTo>
                      <a:lnTo>
                        <a:pt x="1810" y="234"/>
                      </a:lnTo>
                      <a:lnTo>
                        <a:pt x="1810" y="222"/>
                      </a:lnTo>
                      <a:lnTo>
                        <a:pt x="1810" y="211"/>
                      </a:lnTo>
                      <a:lnTo>
                        <a:pt x="1821" y="211"/>
                      </a:lnTo>
                      <a:lnTo>
                        <a:pt x="1810" y="222"/>
                      </a:lnTo>
                      <a:lnTo>
                        <a:pt x="1821" y="222"/>
                      </a:lnTo>
                      <a:lnTo>
                        <a:pt x="1821" y="234"/>
                      </a:lnTo>
                      <a:lnTo>
                        <a:pt x="1821" y="246"/>
                      </a:lnTo>
                      <a:lnTo>
                        <a:pt x="1821" y="257"/>
                      </a:lnTo>
                      <a:lnTo>
                        <a:pt x="1833" y="257"/>
                      </a:lnTo>
                      <a:lnTo>
                        <a:pt x="1844" y="257"/>
                      </a:lnTo>
                      <a:lnTo>
                        <a:pt x="1844" y="246"/>
                      </a:lnTo>
                      <a:lnTo>
                        <a:pt x="1868" y="246"/>
                      </a:lnTo>
                      <a:lnTo>
                        <a:pt x="1868" y="222"/>
                      </a:lnTo>
                      <a:lnTo>
                        <a:pt x="1856" y="234"/>
                      </a:lnTo>
                      <a:lnTo>
                        <a:pt x="1844" y="222"/>
                      </a:lnTo>
                      <a:lnTo>
                        <a:pt x="1844" y="234"/>
                      </a:lnTo>
                      <a:lnTo>
                        <a:pt x="1833" y="222"/>
                      </a:lnTo>
                      <a:lnTo>
                        <a:pt x="1844" y="222"/>
                      </a:lnTo>
                      <a:lnTo>
                        <a:pt x="1833" y="222"/>
                      </a:lnTo>
                      <a:lnTo>
                        <a:pt x="1844" y="211"/>
                      </a:lnTo>
                      <a:lnTo>
                        <a:pt x="1833" y="211"/>
                      </a:lnTo>
                      <a:lnTo>
                        <a:pt x="1844" y="211"/>
                      </a:lnTo>
                      <a:lnTo>
                        <a:pt x="1833" y="199"/>
                      </a:lnTo>
                      <a:lnTo>
                        <a:pt x="1844" y="199"/>
                      </a:lnTo>
                      <a:lnTo>
                        <a:pt x="1844" y="187"/>
                      </a:lnTo>
                      <a:lnTo>
                        <a:pt x="1844" y="176"/>
                      </a:lnTo>
                      <a:lnTo>
                        <a:pt x="1856" y="187"/>
                      </a:lnTo>
                      <a:lnTo>
                        <a:pt x="1856" y="176"/>
                      </a:lnTo>
                      <a:lnTo>
                        <a:pt x="1844" y="176"/>
                      </a:lnTo>
                      <a:lnTo>
                        <a:pt x="1856" y="164"/>
                      </a:lnTo>
                      <a:lnTo>
                        <a:pt x="1844" y="152"/>
                      </a:lnTo>
                      <a:lnTo>
                        <a:pt x="1856" y="164"/>
                      </a:lnTo>
                      <a:lnTo>
                        <a:pt x="1856" y="152"/>
                      </a:lnTo>
                      <a:lnTo>
                        <a:pt x="1856" y="141"/>
                      </a:lnTo>
                      <a:lnTo>
                        <a:pt x="1868" y="141"/>
                      </a:lnTo>
                      <a:lnTo>
                        <a:pt x="1868" y="129"/>
                      </a:lnTo>
                      <a:lnTo>
                        <a:pt x="1879" y="129"/>
                      </a:lnTo>
                      <a:lnTo>
                        <a:pt x="1891" y="129"/>
                      </a:lnTo>
                      <a:lnTo>
                        <a:pt x="1902" y="129"/>
                      </a:lnTo>
                      <a:lnTo>
                        <a:pt x="1914" y="129"/>
                      </a:lnTo>
                      <a:lnTo>
                        <a:pt x="1925" y="129"/>
                      </a:lnTo>
                      <a:lnTo>
                        <a:pt x="1937" y="141"/>
                      </a:lnTo>
                      <a:lnTo>
                        <a:pt x="1948" y="141"/>
                      </a:lnTo>
                      <a:lnTo>
                        <a:pt x="1960" y="141"/>
                      </a:lnTo>
                      <a:lnTo>
                        <a:pt x="1983" y="129"/>
                      </a:lnTo>
                      <a:lnTo>
                        <a:pt x="1983" y="117"/>
                      </a:lnTo>
                      <a:lnTo>
                        <a:pt x="2006" y="117"/>
                      </a:lnTo>
                      <a:lnTo>
                        <a:pt x="2017" y="106"/>
                      </a:lnTo>
                      <a:lnTo>
                        <a:pt x="2029" y="94"/>
                      </a:lnTo>
                      <a:lnTo>
                        <a:pt x="2017" y="82"/>
                      </a:lnTo>
                      <a:lnTo>
                        <a:pt x="2040" y="82"/>
                      </a:lnTo>
                      <a:lnTo>
                        <a:pt x="2052" y="82"/>
                      </a:lnTo>
                      <a:lnTo>
                        <a:pt x="2064" y="82"/>
                      </a:lnTo>
                      <a:lnTo>
                        <a:pt x="2064" y="70"/>
                      </a:lnTo>
                      <a:lnTo>
                        <a:pt x="2075" y="70"/>
                      </a:lnTo>
                      <a:lnTo>
                        <a:pt x="2064" y="59"/>
                      </a:lnTo>
                      <a:lnTo>
                        <a:pt x="2075" y="47"/>
                      </a:lnTo>
                      <a:lnTo>
                        <a:pt x="2087" y="35"/>
                      </a:lnTo>
                      <a:lnTo>
                        <a:pt x="2087" y="24"/>
                      </a:lnTo>
                      <a:lnTo>
                        <a:pt x="2098" y="35"/>
                      </a:lnTo>
                      <a:lnTo>
                        <a:pt x="2110" y="35"/>
                      </a:lnTo>
                      <a:lnTo>
                        <a:pt x="2133" y="35"/>
                      </a:lnTo>
                      <a:lnTo>
                        <a:pt x="2144" y="24"/>
                      </a:lnTo>
                      <a:lnTo>
                        <a:pt x="2156" y="47"/>
                      </a:lnTo>
                      <a:lnTo>
                        <a:pt x="2144" y="47"/>
                      </a:lnTo>
                      <a:lnTo>
                        <a:pt x="2144" y="59"/>
                      </a:lnTo>
                      <a:lnTo>
                        <a:pt x="2144" y="70"/>
                      </a:lnTo>
                      <a:lnTo>
                        <a:pt x="2144" y="82"/>
                      </a:lnTo>
                      <a:lnTo>
                        <a:pt x="2144" y="94"/>
                      </a:lnTo>
                      <a:lnTo>
                        <a:pt x="2133" y="94"/>
                      </a:lnTo>
                      <a:lnTo>
                        <a:pt x="2133" y="106"/>
                      </a:lnTo>
                      <a:lnTo>
                        <a:pt x="2144" y="117"/>
                      </a:lnTo>
                      <a:lnTo>
                        <a:pt x="2156" y="117"/>
                      </a:lnTo>
                      <a:lnTo>
                        <a:pt x="2156" y="129"/>
                      </a:lnTo>
                      <a:lnTo>
                        <a:pt x="2156" y="141"/>
                      </a:lnTo>
                      <a:lnTo>
                        <a:pt x="2156" y="152"/>
                      </a:lnTo>
                      <a:lnTo>
                        <a:pt x="2144" y="141"/>
                      </a:lnTo>
                      <a:lnTo>
                        <a:pt x="2133" y="141"/>
                      </a:lnTo>
                      <a:lnTo>
                        <a:pt x="2121" y="129"/>
                      </a:lnTo>
                      <a:lnTo>
                        <a:pt x="2121" y="117"/>
                      </a:lnTo>
                      <a:lnTo>
                        <a:pt x="2121" y="129"/>
                      </a:lnTo>
                      <a:lnTo>
                        <a:pt x="2121" y="141"/>
                      </a:lnTo>
                      <a:lnTo>
                        <a:pt x="2133" y="141"/>
                      </a:lnTo>
                      <a:lnTo>
                        <a:pt x="2133" y="152"/>
                      </a:lnTo>
                      <a:lnTo>
                        <a:pt x="2121" y="152"/>
                      </a:lnTo>
                      <a:lnTo>
                        <a:pt x="2121" y="164"/>
                      </a:lnTo>
                      <a:lnTo>
                        <a:pt x="2121" y="176"/>
                      </a:lnTo>
                      <a:lnTo>
                        <a:pt x="2110" y="176"/>
                      </a:lnTo>
                      <a:lnTo>
                        <a:pt x="2110" y="187"/>
                      </a:lnTo>
                      <a:lnTo>
                        <a:pt x="2121" y="187"/>
                      </a:lnTo>
                      <a:lnTo>
                        <a:pt x="2110" y="187"/>
                      </a:lnTo>
                      <a:lnTo>
                        <a:pt x="2098" y="187"/>
                      </a:lnTo>
                      <a:lnTo>
                        <a:pt x="2098" y="199"/>
                      </a:lnTo>
                      <a:lnTo>
                        <a:pt x="2121" y="199"/>
                      </a:lnTo>
                      <a:lnTo>
                        <a:pt x="2121" y="211"/>
                      </a:lnTo>
                      <a:lnTo>
                        <a:pt x="2121" y="222"/>
                      </a:lnTo>
                      <a:lnTo>
                        <a:pt x="2110" y="211"/>
                      </a:lnTo>
                      <a:lnTo>
                        <a:pt x="2098" y="211"/>
                      </a:lnTo>
                      <a:lnTo>
                        <a:pt x="2087" y="222"/>
                      </a:lnTo>
                      <a:lnTo>
                        <a:pt x="2075" y="222"/>
                      </a:lnTo>
                      <a:lnTo>
                        <a:pt x="2087" y="234"/>
                      </a:lnTo>
                      <a:lnTo>
                        <a:pt x="2098" y="234"/>
                      </a:lnTo>
                      <a:lnTo>
                        <a:pt x="2110" y="234"/>
                      </a:lnTo>
                      <a:lnTo>
                        <a:pt x="2121" y="246"/>
                      </a:lnTo>
                      <a:lnTo>
                        <a:pt x="2121" y="234"/>
                      </a:lnTo>
                      <a:lnTo>
                        <a:pt x="2133" y="246"/>
                      </a:lnTo>
                      <a:lnTo>
                        <a:pt x="2133" y="234"/>
                      </a:lnTo>
                      <a:lnTo>
                        <a:pt x="2144" y="222"/>
                      </a:lnTo>
                      <a:lnTo>
                        <a:pt x="2156" y="222"/>
                      </a:lnTo>
                      <a:lnTo>
                        <a:pt x="2156" y="234"/>
                      </a:lnTo>
                      <a:lnTo>
                        <a:pt x="2167" y="234"/>
                      </a:lnTo>
                      <a:lnTo>
                        <a:pt x="2167" y="222"/>
                      </a:lnTo>
                      <a:lnTo>
                        <a:pt x="2167" y="211"/>
                      </a:lnTo>
                      <a:lnTo>
                        <a:pt x="2156" y="211"/>
                      </a:lnTo>
                      <a:lnTo>
                        <a:pt x="2156" y="199"/>
                      </a:lnTo>
                      <a:lnTo>
                        <a:pt x="2144" y="199"/>
                      </a:lnTo>
                      <a:lnTo>
                        <a:pt x="2144" y="187"/>
                      </a:lnTo>
                      <a:lnTo>
                        <a:pt x="2133" y="164"/>
                      </a:lnTo>
                      <a:lnTo>
                        <a:pt x="2156" y="152"/>
                      </a:lnTo>
                      <a:lnTo>
                        <a:pt x="2167" y="164"/>
                      </a:lnTo>
                      <a:lnTo>
                        <a:pt x="2179" y="164"/>
                      </a:lnTo>
                      <a:lnTo>
                        <a:pt x="2190" y="164"/>
                      </a:lnTo>
                      <a:lnTo>
                        <a:pt x="2179" y="164"/>
                      </a:lnTo>
                      <a:lnTo>
                        <a:pt x="2167" y="164"/>
                      </a:lnTo>
                      <a:lnTo>
                        <a:pt x="2179" y="176"/>
                      </a:lnTo>
                      <a:lnTo>
                        <a:pt x="2167" y="176"/>
                      </a:lnTo>
                      <a:lnTo>
                        <a:pt x="2179" y="176"/>
                      </a:lnTo>
                      <a:lnTo>
                        <a:pt x="2179" y="187"/>
                      </a:lnTo>
                      <a:lnTo>
                        <a:pt x="2179" y="176"/>
                      </a:lnTo>
                      <a:lnTo>
                        <a:pt x="2202" y="176"/>
                      </a:lnTo>
                      <a:lnTo>
                        <a:pt x="2190" y="176"/>
                      </a:lnTo>
                      <a:lnTo>
                        <a:pt x="2202" y="187"/>
                      </a:lnTo>
                      <a:lnTo>
                        <a:pt x="2190" y="187"/>
                      </a:lnTo>
                      <a:lnTo>
                        <a:pt x="2213" y="176"/>
                      </a:lnTo>
                      <a:lnTo>
                        <a:pt x="2213" y="187"/>
                      </a:lnTo>
                      <a:lnTo>
                        <a:pt x="2213" y="176"/>
                      </a:lnTo>
                      <a:lnTo>
                        <a:pt x="2202" y="176"/>
                      </a:lnTo>
                      <a:lnTo>
                        <a:pt x="2202" y="164"/>
                      </a:lnTo>
                      <a:lnTo>
                        <a:pt x="2190" y="164"/>
                      </a:lnTo>
                      <a:lnTo>
                        <a:pt x="2190" y="152"/>
                      </a:lnTo>
                      <a:lnTo>
                        <a:pt x="2190" y="141"/>
                      </a:lnTo>
                      <a:lnTo>
                        <a:pt x="2202" y="141"/>
                      </a:lnTo>
                      <a:lnTo>
                        <a:pt x="2213" y="141"/>
                      </a:lnTo>
                      <a:lnTo>
                        <a:pt x="2225" y="141"/>
                      </a:lnTo>
                      <a:lnTo>
                        <a:pt x="2213" y="129"/>
                      </a:lnTo>
                      <a:lnTo>
                        <a:pt x="2213" y="117"/>
                      </a:lnTo>
                      <a:lnTo>
                        <a:pt x="2225" y="117"/>
                      </a:lnTo>
                      <a:lnTo>
                        <a:pt x="2225" y="129"/>
                      </a:lnTo>
                      <a:lnTo>
                        <a:pt x="2236" y="129"/>
                      </a:lnTo>
                      <a:lnTo>
                        <a:pt x="2236" y="117"/>
                      </a:lnTo>
                      <a:lnTo>
                        <a:pt x="2248" y="106"/>
                      </a:lnTo>
                      <a:lnTo>
                        <a:pt x="2259" y="106"/>
                      </a:lnTo>
                      <a:lnTo>
                        <a:pt x="2271" y="106"/>
                      </a:lnTo>
                      <a:lnTo>
                        <a:pt x="2271" y="94"/>
                      </a:lnTo>
                      <a:lnTo>
                        <a:pt x="2283" y="94"/>
                      </a:lnTo>
                      <a:lnTo>
                        <a:pt x="2294" y="94"/>
                      </a:lnTo>
                      <a:lnTo>
                        <a:pt x="2306" y="82"/>
                      </a:lnTo>
                      <a:lnTo>
                        <a:pt x="2317" y="82"/>
                      </a:lnTo>
                      <a:lnTo>
                        <a:pt x="2329" y="82"/>
                      </a:lnTo>
                      <a:lnTo>
                        <a:pt x="2340" y="82"/>
                      </a:lnTo>
                      <a:lnTo>
                        <a:pt x="2340" y="70"/>
                      </a:lnTo>
                      <a:lnTo>
                        <a:pt x="2352" y="70"/>
                      </a:lnTo>
                      <a:lnTo>
                        <a:pt x="2352" y="47"/>
                      </a:lnTo>
                      <a:lnTo>
                        <a:pt x="2363" y="47"/>
                      </a:lnTo>
                      <a:lnTo>
                        <a:pt x="2386" y="35"/>
                      </a:lnTo>
                      <a:lnTo>
                        <a:pt x="2398" y="35"/>
                      </a:lnTo>
                      <a:lnTo>
                        <a:pt x="2398" y="0"/>
                      </a:lnTo>
                      <a:lnTo>
                        <a:pt x="2398" y="12"/>
                      </a:lnTo>
                      <a:lnTo>
                        <a:pt x="2409" y="12"/>
                      </a:lnTo>
                      <a:lnTo>
                        <a:pt x="2432" y="35"/>
                      </a:lnTo>
                      <a:lnTo>
                        <a:pt x="2421" y="35"/>
                      </a:lnTo>
                      <a:lnTo>
                        <a:pt x="2421" y="47"/>
                      </a:lnTo>
                      <a:lnTo>
                        <a:pt x="2421" y="35"/>
                      </a:lnTo>
                      <a:lnTo>
                        <a:pt x="2409" y="47"/>
                      </a:lnTo>
                      <a:lnTo>
                        <a:pt x="2409" y="59"/>
                      </a:lnTo>
                      <a:lnTo>
                        <a:pt x="2386" y="70"/>
                      </a:lnTo>
                      <a:lnTo>
                        <a:pt x="2398" y="82"/>
                      </a:lnTo>
                      <a:lnTo>
                        <a:pt x="2386" y="82"/>
                      </a:lnTo>
                      <a:lnTo>
                        <a:pt x="2398" y="94"/>
                      </a:lnTo>
                      <a:lnTo>
                        <a:pt x="2386" y="94"/>
                      </a:lnTo>
                      <a:lnTo>
                        <a:pt x="2375" y="106"/>
                      </a:lnTo>
                      <a:lnTo>
                        <a:pt x="2386" y="117"/>
                      </a:lnTo>
                      <a:lnTo>
                        <a:pt x="2398" y="117"/>
                      </a:lnTo>
                      <a:lnTo>
                        <a:pt x="2409" y="117"/>
                      </a:lnTo>
                      <a:lnTo>
                        <a:pt x="2409" y="106"/>
                      </a:lnTo>
                      <a:lnTo>
                        <a:pt x="2409" y="94"/>
                      </a:lnTo>
                      <a:lnTo>
                        <a:pt x="2421" y="82"/>
                      </a:lnTo>
                      <a:lnTo>
                        <a:pt x="2421" y="94"/>
                      </a:lnTo>
                      <a:lnTo>
                        <a:pt x="2432" y="94"/>
                      </a:lnTo>
                      <a:lnTo>
                        <a:pt x="2444" y="94"/>
                      </a:lnTo>
                      <a:lnTo>
                        <a:pt x="2444" y="82"/>
                      </a:lnTo>
                      <a:lnTo>
                        <a:pt x="2467" y="82"/>
                      </a:lnTo>
                      <a:lnTo>
                        <a:pt x="2467" y="94"/>
                      </a:lnTo>
                      <a:lnTo>
                        <a:pt x="2467" y="106"/>
                      </a:lnTo>
                      <a:lnTo>
                        <a:pt x="2467" y="117"/>
                      </a:lnTo>
                      <a:lnTo>
                        <a:pt x="2467" y="129"/>
                      </a:lnTo>
                      <a:lnTo>
                        <a:pt x="2478" y="129"/>
                      </a:lnTo>
                      <a:lnTo>
                        <a:pt x="2467" y="141"/>
                      </a:lnTo>
                      <a:lnTo>
                        <a:pt x="2478" y="152"/>
                      </a:lnTo>
                      <a:lnTo>
                        <a:pt x="2490" y="152"/>
                      </a:lnTo>
                      <a:lnTo>
                        <a:pt x="2502" y="152"/>
                      </a:lnTo>
                      <a:lnTo>
                        <a:pt x="2502" y="164"/>
                      </a:lnTo>
                      <a:lnTo>
                        <a:pt x="2490" y="164"/>
                      </a:lnTo>
                      <a:lnTo>
                        <a:pt x="2502" y="164"/>
                      </a:lnTo>
                      <a:lnTo>
                        <a:pt x="2490" y="176"/>
                      </a:lnTo>
                      <a:lnTo>
                        <a:pt x="2490" y="187"/>
                      </a:lnTo>
                      <a:lnTo>
                        <a:pt x="2502" y="187"/>
                      </a:lnTo>
                      <a:lnTo>
                        <a:pt x="2502" y="199"/>
                      </a:lnTo>
                      <a:lnTo>
                        <a:pt x="2490" y="211"/>
                      </a:lnTo>
                      <a:lnTo>
                        <a:pt x="2490" y="234"/>
                      </a:lnTo>
                      <a:lnTo>
                        <a:pt x="2502" y="246"/>
                      </a:lnTo>
                      <a:lnTo>
                        <a:pt x="2513" y="246"/>
                      </a:lnTo>
                      <a:lnTo>
                        <a:pt x="2513" y="234"/>
                      </a:lnTo>
                      <a:lnTo>
                        <a:pt x="2513" y="257"/>
                      </a:lnTo>
                      <a:lnTo>
                        <a:pt x="2513" y="269"/>
                      </a:lnTo>
                      <a:lnTo>
                        <a:pt x="2513" y="257"/>
                      </a:lnTo>
                      <a:lnTo>
                        <a:pt x="2513" y="234"/>
                      </a:lnTo>
                      <a:lnTo>
                        <a:pt x="2513" y="222"/>
                      </a:lnTo>
                      <a:lnTo>
                        <a:pt x="2525" y="222"/>
                      </a:lnTo>
                      <a:lnTo>
                        <a:pt x="2525" y="211"/>
                      </a:lnTo>
                      <a:lnTo>
                        <a:pt x="2536" y="211"/>
                      </a:lnTo>
                      <a:lnTo>
                        <a:pt x="2548" y="199"/>
                      </a:lnTo>
                      <a:lnTo>
                        <a:pt x="2536" y="199"/>
                      </a:lnTo>
                      <a:lnTo>
                        <a:pt x="2536" y="187"/>
                      </a:lnTo>
                      <a:lnTo>
                        <a:pt x="2536" y="176"/>
                      </a:lnTo>
                      <a:lnTo>
                        <a:pt x="2536" y="164"/>
                      </a:lnTo>
                      <a:lnTo>
                        <a:pt x="2548" y="164"/>
                      </a:lnTo>
                      <a:lnTo>
                        <a:pt x="2571" y="164"/>
                      </a:lnTo>
                      <a:lnTo>
                        <a:pt x="2582" y="164"/>
                      </a:lnTo>
                      <a:lnTo>
                        <a:pt x="2582" y="152"/>
                      </a:lnTo>
                      <a:lnTo>
                        <a:pt x="2582" y="141"/>
                      </a:lnTo>
                      <a:lnTo>
                        <a:pt x="2582" y="129"/>
                      </a:lnTo>
                      <a:lnTo>
                        <a:pt x="2594" y="129"/>
                      </a:lnTo>
                      <a:lnTo>
                        <a:pt x="2605" y="141"/>
                      </a:lnTo>
                      <a:lnTo>
                        <a:pt x="2617" y="117"/>
                      </a:lnTo>
                      <a:lnTo>
                        <a:pt x="2628" y="141"/>
                      </a:lnTo>
                      <a:lnTo>
                        <a:pt x="2628" y="152"/>
                      </a:lnTo>
                      <a:lnTo>
                        <a:pt x="2640" y="152"/>
                      </a:lnTo>
                      <a:lnTo>
                        <a:pt x="2640" y="141"/>
                      </a:lnTo>
                      <a:lnTo>
                        <a:pt x="2651" y="152"/>
                      </a:lnTo>
                      <a:lnTo>
                        <a:pt x="2663" y="141"/>
                      </a:lnTo>
                      <a:lnTo>
                        <a:pt x="2674" y="152"/>
                      </a:lnTo>
                      <a:lnTo>
                        <a:pt x="2698" y="152"/>
                      </a:lnTo>
                      <a:lnTo>
                        <a:pt x="2698" y="164"/>
                      </a:lnTo>
                      <a:lnTo>
                        <a:pt x="2686" y="164"/>
                      </a:lnTo>
                      <a:lnTo>
                        <a:pt x="2698" y="164"/>
                      </a:lnTo>
                      <a:lnTo>
                        <a:pt x="2686" y="164"/>
                      </a:lnTo>
                      <a:lnTo>
                        <a:pt x="2674" y="176"/>
                      </a:lnTo>
                      <a:lnTo>
                        <a:pt x="2686" y="187"/>
                      </a:lnTo>
                      <a:lnTo>
                        <a:pt x="2698" y="187"/>
                      </a:lnTo>
                      <a:lnTo>
                        <a:pt x="2698" y="199"/>
                      </a:lnTo>
                      <a:lnTo>
                        <a:pt x="2709" y="199"/>
                      </a:lnTo>
                      <a:lnTo>
                        <a:pt x="2721" y="199"/>
                      </a:lnTo>
                      <a:lnTo>
                        <a:pt x="2732" y="199"/>
                      </a:lnTo>
                      <a:lnTo>
                        <a:pt x="2732" y="211"/>
                      </a:lnTo>
                      <a:lnTo>
                        <a:pt x="2721" y="211"/>
                      </a:lnTo>
                      <a:lnTo>
                        <a:pt x="2732" y="211"/>
                      </a:lnTo>
                      <a:lnTo>
                        <a:pt x="2732" y="199"/>
                      </a:lnTo>
                      <a:lnTo>
                        <a:pt x="2744" y="199"/>
                      </a:lnTo>
                      <a:lnTo>
                        <a:pt x="2732" y="211"/>
                      </a:lnTo>
                      <a:lnTo>
                        <a:pt x="2744" y="211"/>
                      </a:lnTo>
                      <a:lnTo>
                        <a:pt x="2755" y="211"/>
                      </a:lnTo>
                      <a:lnTo>
                        <a:pt x="2755" y="222"/>
                      </a:lnTo>
                      <a:lnTo>
                        <a:pt x="2767" y="222"/>
                      </a:lnTo>
                      <a:lnTo>
                        <a:pt x="2778" y="222"/>
                      </a:lnTo>
                      <a:lnTo>
                        <a:pt x="2778" y="234"/>
                      </a:lnTo>
                      <a:lnTo>
                        <a:pt x="2790" y="234"/>
                      </a:lnTo>
                      <a:lnTo>
                        <a:pt x="2778" y="234"/>
                      </a:lnTo>
                      <a:lnTo>
                        <a:pt x="2790" y="234"/>
                      </a:lnTo>
                      <a:lnTo>
                        <a:pt x="2801" y="246"/>
                      </a:lnTo>
                      <a:lnTo>
                        <a:pt x="2824" y="257"/>
                      </a:lnTo>
                      <a:lnTo>
                        <a:pt x="2824" y="246"/>
                      </a:lnTo>
                      <a:lnTo>
                        <a:pt x="2836" y="257"/>
                      </a:lnTo>
                      <a:lnTo>
                        <a:pt x="2847" y="257"/>
                      </a:lnTo>
                      <a:lnTo>
                        <a:pt x="2847" y="281"/>
                      </a:lnTo>
                      <a:lnTo>
                        <a:pt x="2859" y="292"/>
                      </a:lnTo>
                      <a:lnTo>
                        <a:pt x="2847" y="281"/>
                      </a:lnTo>
                      <a:lnTo>
                        <a:pt x="2847" y="292"/>
                      </a:lnTo>
                      <a:lnTo>
                        <a:pt x="2859" y="304"/>
                      </a:lnTo>
                      <a:lnTo>
                        <a:pt x="2859" y="316"/>
                      </a:lnTo>
                      <a:lnTo>
                        <a:pt x="2870" y="316"/>
                      </a:lnTo>
                      <a:lnTo>
                        <a:pt x="2870" y="327"/>
                      </a:lnTo>
                      <a:lnTo>
                        <a:pt x="2882" y="327"/>
                      </a:lnTo>
                      <a:lnTo>
                        <a:pt x="2882" y="339"/>
                      </a:lnTo>
                      <a:lnTo>
                        <a:pt x="2870" y="339"/>
                      </a:lnTo>
                      <a:lnTo>
                        <a:pt x="2882" y="351"/>
                      </a:lnTo>
                      <a:lnTo>
                        <a:pt x="2882" y="339"/>
                      </a:lnTo>
                      <a:lnTo>
                        <a:pt x="2882" y="351"/>
                      </a:lnTo>
                      <a:lnTo>
                        <a:pt x="2893" y="351"/>
                      </a:lnTo>
                      <a:lnTo>
                        <a:pt x="2893" y="362"/>
                      </a:lnTo>
                      <a:lnTo>
                        <a:pt x="2905" y="374"/>
                      </a:lnTo>
                      <a:lnTo>
                        <a:pt x="2917" y="397"/>
                      </a:lnTo>
                      <a:lnTo>
                        <a:pt x="2928" y="409"/>
                      </a:lnTo>
                      <a:lnTo>
                        <a:pt x="2928" y="421"/>
                      </a:lnTo>
                      <a:lnTo>
                        <a:pt x="2940" y="421"/>
                      </a:lnTo>
                      <a:lnTo>
                        <a:pt x="2951" y="432"/>
                      </a:lnTo>
                      <a:lnTo>
                        <a:pt x="2963" y="432"/>
                      </a:lnTo>
                      <a:lnTo>
                        <a:pt x="2963" y="444"/>
                      </a:lnTo>
                      <a:lnTo>
                        <a:pt x="2986" y="456"/>
                      </a:lnTo>
                      <a:lnTo>
                        <a:pt x="2997" y="456"/>
                      </a:lnTo>
                      <a:lnTo>
                        <a:pt x="2986" y="468"/>
                      </a:lnTo>
                      <a:lnTo>
                        <a:pt x="2997" y="468"/>
                      </a:lnTo>
                      <a:lnTo>
                        <a:pt x="2974" y="479"/>
                      </a:lnTo>
                      <a:lnTo>
                        <a:pt x="2974" y="491"/>
                      </a:lnTo>
                      <a:lnTo>
                        <a:pt x="2963" y="491"/>
                      </a:lnTo>
                      <a:lnTo>
                        <a:pt x="2963" y="479"/>
                      </a:lnTo>
                      <a:lnTo>
                        <a:pt x="2974" y="491"/>
                      </a:lnTo>
                      <a:lnTo>
                        <a:pt x="2986" y="491"/>
                      </a:lnTo>
                      <a:lnTo>
                        <a:pt x="2986" y="503"/>
                      </a:lnTo>
                      <a:lnTo>
                        <a:pt x="2974" y="503"/>
                      </a:lnTo>
                      <a:lnTo>
                        <a:pt x="2974" y="514"/>
                      </a:lnTo>
                      <a:lnTo>
                        <a:pt x="2997" y="503"/>
                      </a:lnTo>
                      <a:lnTo>
                        <a:pt x="2997" y="491"/>
                      </a:lnTo>
                      <a:lnTo>
                        <a:pt x="2997" y="479"/>
                      </a:lnTo>
                      <a:lnTo>
                        <a:pt x="3009" y="479"/>
                      </a:lnTo>
                      <a:lnTo>
                        <a:pt x="3009" y="468"/>
                      </a:lnTo>
                      <a:lnTo>
                        <a:pt x="3032" y="479"/>
                      </a:lnTo>
                      <a:lnTo>
                        <a:pt x="3043" y="491"/>
                      </a:lnTo>
                      <a:lnTo>
                        <a:pt x="3055" y="491"/>
                      </a:lnTo>
                      <a:lnTo>
                        <a:pt x="3066" y="491"/>
                      </a:lnTo>
                      <a:lnTo>
                        <a:pt x="3078" y="491"/>
                      </a:lnTo>
                      <a:lnTo>
                        <a:pt x="3089" y="491"/>
                      </a:lnTo>
                      <a:lnTo>
                        <a:pt x="3089" y="503"/>
                      </a:lnTo>
                      <a:lnTo>
                        <a:pt x="3101" y="503"/>
                      </a:lnTo>
                      <a:lnTo>
                        <a:pt x="3112" y="503"/>
                      </a:lnTo>
                      <a:lnTo>
                        <a:pt x="3112" y="514"/>
                      </a:lnTo>
                      <a:lnTo>
                        <a:pt x="3159" y="503"/>
                      </a:lnTo>
                      <a:lnTo>
                        <a:pt x="3170" y="514"/>
                      </a:lnTo>
                      <a:lnTo>
                        <a:pt x="3170" y="503"/>
                      </a:lnTo>
                      <a:lnTo>
                        <a:pt x="3182" y="503"/>
                      </a:lnTo>
                      <a:lnTo>
                        <a:pt x="3170" y="503"/>
                      </a:lnTo>
                      <a:lnTo>
                        <a:pt x="3182" y="491"/>
                      </a:lnTo>
                      <a:lnTo>
                        <a:pt x="3193" y="503"/>
                      </a:lnTo>
                      <a:lnTo>
                        <a:pt x="3205" y="503"/>
                      </a:lnTo>
                      <a:lnTo>
                        <a:pt x="3216" y="514"/>
                      </a:lnTo>
                      <a:lnTo>
                        <a:pt x="3216" y="503"/>
                      </a:lnTo>
                      <a:lnTo>
                        <a:pt x="3228" y="503"/>
                      </a:lnTo>
                      <a:lnTo>
                        <a:pt x="3239" y="514"/>
                      </a:lnTo>
                      <a:lnTo>
                        <a:pt x="3251" y="514"/>
                      </a:lnTo>
                      <a:lnTo>
                        <a:pt x="3251" y="503"/>
                      </a:lnTo>
                      <a:lnTo>
                        <a:pt x="3262" y="514"/>
                      </a:lnTo>
                      <a:lnTo>
                        <a:pt x="3251" y="503"/>
                      </a:lnTo>
                      <a:lnTo>
                        <a:pt x="3262" y="503"/>
                      </a:lnTo>
                      <a:lnTo>
                        <a:pt x="3262" y="514"/>
                      </a:lnTo>
                      <a:lnTo>
                        <a:pt x="3274" y="514"/>
                      </a:lnTo>
                      <a:lnTo>
                        <a:pt x="3274" y="526"/>
                      </a:lnTo>
                      <a:lnTo>
                        <a:pt x="3274" y="514"/>
                      </a:lnTo>
                      <a:lnTo>
                        <a:pt x="3285" y="514"/>
                      </a:lnTo>
                      <a:lnTo>
                        <a:pt x="3297" y="526"/>
                      </a:lnTo>
                      <a:lnTo>
                        <a:pt x="3285" y="526"/>
                      </a:lnTo>
                      <a:lnTo>
                        <a:pt x="3285" y="538"/>
                      </a:lnTo>
                      <a:lnTo>
                        <a:pt x="3297" y="538"/>
                      </a:lnTo>
                      <a:lnTo>
                        <a:pt x="3297" y="549"/>
                      </a:lnTo>
                      <a:lnTo>
                        <a:pt x="3285" y="573"/>
                      </a:lnTo>
                      <a:lnTo>
                        <a:pt x="3274" y="596"/>
                      </a:lnTo>
                      <a:lnTo>
                        <a:pt x="3262" y="619"/>
                      </a:lnTo>
                      <a:lnTo>
                        <a:pt x="3274" y="631"/>
                      </a:lnTo>
                      <a:lnTo>
                        <a:pt x="3262" y="643"/>
                      </a:lnTo>
                      <a:lnTo>
                        <a:pt x="3262" y="666"/>
                      </a:lnTo>
                      <a:lnTo>
                        <a:pt x="3251" y="678"/>
                      </a:lnTo>
                      <a:lnTo>
                        <a:pt x="3239" y="678"/>
                      </a:lnTo>
                      <a:lnTo>
                        <a:pt x="3228" y="689"/>
                      </a:lnTo>
                      <a:lnTo>
                        <a:pt x="3216" y="689"/>
                      </a:lnTo>
                      <a:lnTo>
                        <a:pt x="3205" y="713"/>
                      </a:lnTo>
                      <a:lnTo>
                        <a:pt x="3205" y="724"/>
                      </a:lnTo>
                      <a:lnTo>
                        <a:pt x="3205" y="736"/>
                      </a:lnTo>
                      <a:lnTo>
                        <a:pt x="3205" y="724"/>
                      </a:lnTo>
                      <a:lnTo>
                        <a:pt x="3193" y="736"/>
                      </a:lnTo>
                      <a:lnTo>
                        <a:pt x="3193" y="748"/>
                      </a:lnTo>
                      <a:lnTo>
                        <a:pt x="3182" y="748"/>
                      </a:lnTo>
                      <a:lnTo>
                        <a:pt x="3182" y="759"/>
                      </a:lnTo>
                      <a:lnTo>
                        <a:pt x="3170" y="759"/>
                      </a:lnTo>
                      <a:lnTo>
                        <a:pt x="3159" y="759"/>
                      </a:lnTo>
                      <a:lnTo>
                        <a:pt x="3147" y="771"/>
                      </a:lnTo>
                      <a:lnTo>
                        <a:pt x="3147" y="759"/>
                      </a:lnTo>
                      <a:lnTo>
                        <a:pt x="3124" y="748"/>
                      </a:lnTo>
                      <a:lnTo>
                        <a:pt x="3112" y="759"/>
                      </a:lnTo>
                      <a:lnTo>
                        <a:pt x="3101" y="748"/>
                      </a:lnTo>
                      <a:lnTo>
                        <a:pt x="3089" y="748"/>
                      </a:lnTo>
                      <a:lnTo>
                        <a:pt x="3078" y="759"/>
                      </a:lnTo>
                      <a:lnTo>
                        <a:pt x="3089" y="771"/>
                      </a:lnTo>
                      <a:lnTo>
                        <a:pt x="3078" y="783"/>
                      </a:lnTo>
                      <a:lnTo>
                        <a:pt x="3089" y="794"/>
                      </a:lnTo>
                      <a:lnTo>
                        <a:pt x="3089" y="806"/>
                      </a:lnTo>
                      <a:lnTo>
                        <a:pt x="3078" y="794"/>
                      </a:lnTo>
                      <a:lnTo>
                        <a:pt x="3078" y="806"/>
                      </a:lnTo>
                      <a:lnTo>
                        <a:pt x="3066" y="818"/>
                      </a:lnTo>
                      <a:lnTo>
                        <a:pt x="3066" y="829"/>
                      </a:lnTo>
                      <a:lnTo>
                        <a:pt x="3078" y="829"/>
                      </a:lnTo>
                      <a:lnTo>
                        <a:pt x="3078" y="841"/>
                      </a:lnTo>
                      <a:lnTo>
                        <a:pt x="3089" y="853"/>
                      </a:lnTo>
                      <a:lnTo>
                        <a:pt x="3101" y="865"/>
                      </a:lnTo>
                      <a:lnTo>
                        <a:pt x="3112" y="853"/>
                      </a:lnTo>
                      <a:lnTo>
                        <a:pt x="3124" y="841"/>
                      </a:lnTo>
                      <a:lnTo>
                        <a:pt x="3136" y="841"/>
                      </a:lnTo>
                      <a:lnTo>
                        <a:pt x="3136" y="853"/>
                      </a:lnTo>
                      <a:lnTo>
                        <a:pt x="3147" y="865"/>
                      </a:lnTo>
                      <a:lnTo>
                        <a:pt x="3136" y="888"/>
                      </a:lnTo>
                      <a:lnTo>
                        <a:pt x="3136" y="900"/>
                      </a:lnTo>
                      <a:lnTo>
                        <a:pt x="3136" y="911"/>
                      </a:lnTo>
                      <a:lnTo>
                        <a:pt x="3136" y="923"/>
                      </a:lnTo>
                      <a:lnTo>
                        <a:pt x="3136" y="946"/>
                      </a:lnTo>
                      <a:lnTo>
                        <a:pt x="3147" y="946"/>
                      </a:lnTo>
                      <a:lnTo>
                        <a:pt x="3159" y="958"/>
                      </a:lnTo>
                      <a:lnTo>
                        <a:pt x="3159" y="981"/>
                      </a:lnTo>
                      <a:lnTo>
                        <a:pt x="3170" y="981"/>
                      </a:lnTo>
                      <a:lnTo>
                        <a:pt x="3170" y="1005"/>
                      </a:lnTo>
                      <a:lnTo>
                        <a:pt x="3182" y="1005"/>
                      </a:lnTo>
                      <a:lnTo>
                        <a:pt x="3193" y="1016"/>
                      </a:lnTo>
                      <a:lnTo>
                        <a:pt x="3205" y="1016"/>
                      </a:lnTo>
                      <a:lnTo>
                        <a:pt x="3216" y="1005"/>
                      </a:lnTo>
                      <a:lnTo>
                        <a:pt x="3228" y="1005"/>
                      </a:lnTo>
                      <a:lnTo>
                        <a:pt x="3228" y="1016"/>
                      </a:lnTo>
                      <a:lnTo>
                        <a:pt x="3228" y="1040"/>
                      </a:lnTo>
                      <a:lnTo>
                        <a:pt x="3216" y="1051"/>
                      </a:lnTo>
                      <a:lnTo>
                        <a:pt x="3216" y="1063"/>
                      </a:lnTo>
                      <a:lnTo>
                        <a:pt x="3216" y="1075"/>
                      </a:lnTo>
                      <a:lnTo>
                        <a:pt x="3216" y="1110"/>
                      </a:lnTo>
                      <a:lnTo>
                        <a:pt x="3228" y="1121"/>
                      </a:lnTo>
                      <a:lnTo>
                        <a:pt x="3239" y="1133"/>
                      </a:lnTo>
                      <a:lnTo>
                        <a:pt x="3239" y="1145"/>
                      </a:lnTo>
                      <a:lnTo>
                        <a:pt x="3251" y="1156"/>
                      </a:lnTo>
                      <a:lnTo>
                        <a:pt x="3262" y="1156"/>
                      </a:lnTo>
                      <a:lnTo>
                        <a:pt x="3285" y="1191"/>
                      </a:lnTo>
                      <a:lnTo>
                        <a:pt x="3285" y="1180"/>
                      </a:lnTo>
                      <a:lnTo>
                        <a:pt x="3285" y="1168"/>
                      </a:lnTo>
                      <a:lnTo>
                        <a:pt x="3297" y="1168"/>
                      </a:lnTo>
                      <a:lnTo>
                        <a:pt x="3308" y="1203"/>
                      </a:lnTo>
                      <a:lnTo>
                        <a:pt x="3320" y="1203"/>
                      </a:lnTo>
                      <a:lnTo>
                        <a:pt x="3332" y="1215"/>
                      </a:lnTo>
                      <a:lnTo>
                        <a:pt x="3355" y="1203"/>
                      </a:lnTo>
                      <a:lnTo>
                        <a:pt x="3355" y="1227"/>
                      </a:lnTo>
                      <a:lnTo>
                        <a:pt x="3355" y="1238"/>
                      </a:lnTo>
                      <a:lnTo>
                        <a:pt x="3343" y="1262"/>
                      </a:lnTo>
                      <a:lnTo>
                        <a:pt x="3332" y="1285"/>
                      </a:lnTo>
                      <a:lnTo>
                        <a:pt x="3343" y="1320"/>
                      </a:lnTo>
                      <a:lnTo>
                        <a:pt x="3355" y="1320"/>
                      </a:lnTo>
                      <a:lnTo>
                        <a:pt x="3366" y="1332"/>
                      </a:lnTo>
                      <a:lnTo>
                        <a:pt x="3366" y="1343"/>
                      </a:lnTo>
                      <a:lnTo>
                        <a:pt x="3389" y="1355"/>
                      </a:lnTo>
                      <a:lnTo>
                        <a:pt x="3389" y="1343"/>
                      </a:lnTo>
                      <a:lnTo>
                        <a:pt x="3401" y="1332"/>
                      </a:lnTo>
                      <a:lnTo>
                        <a:pt x="3412" y="1332"/>
                      </a:lnTo>
                      <a:lnTo>
                        <a:pt x="3424" y="1320"/>
                      </a:lnTo>
                      <a:lnTo>
                        <a:pt x="3435" y="1320"/>
                      </a:lnTo>
                      <a:lnTo>
                        <a:pt x="3447" y="1308"/>
                      </a:lnTo>
                      <a:lnTo>
                        <a:pt x="3458" y="1308"/>
                      </a:lnTo>
                      <a:lnTo>
                        <a:pt x="3470" y="1308"/>
                      </a:lnTo>
                      <a:lnTo>
                        <a:pt x="3470" y="1297"/>
                      </a:lnTo>
                      <a:lnTo>
                        <a:pt x="3470" y="1285"/>
                      </a:lnTo>
                      <a:lnTo>
                        <a:pt x="3481" y="1273"/>
                      </a:lnTo>
                      <a:lnTo>
                        <a:pt x="3481" y="1250"/>
                      </a:lnTo>
                      <a:lnTo>
                        <a:pt x="3493" y="1250"/>
                      </a:lnTo>
                      <a:lnTo>
                        <a:pt x="3493" y="1238"/>
                      </a:lnTo>
                      <a:lnTo>
                        <a:pt x="3493" y="1262"/>
                      </a:lnTo>
                      <a:lnTo>
                        <a:pt x="3504" y="1262"/>
                      </a:lnTo>
                      <a:lnTo>
                        <a:pt x="3516" y="1285"/>
                      </a:lnTo>
                      <a:lnTo>
                        <a:pt x="3527" y="1285"/>
                      </a:lnTo>
                      <a:lnTo>
                        <a:pt x="3539" y="1297"/>
                      </a:lnTo>
                      <a:lnTo>
                        <a:pt x="3539" y="1308"/>
                      </a:lnTo>
                      <a:lnTo>
                        <a:pt x="3551" y="1320"/>
                      </a:lnTo>
                      <a:lnTo>
                        <a:pt x="3551" y="1332"/>
                      </a:lnTo>
                      <a:lnTo>
                        <a:pt x="3562" y="1343"/>
                      </a:lnTo>
                      <a:lnTo>
                        <a:pt x="3551" y="1343"/>
                      </a:lnTo>
                      <a:lnTo>
                        <a:pt x="3551" y="1355"/>
                      </a:lnTo>
                      <a:lnTo>
                        <a:pt x="3551" y="1367"/>
                      </a:lnTo>
                      <a:lnTo>
                        <a:pt x="3551" y="1378"/>
                      </a:lnTo>
                      <a:lnTo>
                        <a:pt x="3527" y="1390"/>
                      </a:lnTo>
                      <a:lnTo>
                        <a:pt x="3516" y="1402"/>
                      </a:lnTo>
                      <a:lnTo>
                        <a:pt x="3504" y="1402"/>
                      </a:lnTo>
                      <a:lnTo>
                        <a:pt x="3504" y="1413"/>
                      </a:lnTo>
                      <a:lnTo>
                        <a:pt x="3493" y="1413"/>
                      </a:lnTo>
                      <a:lnTo>
                        <a:pt x="3481" y="1437"/>
                      </a:lnTo>
                      <a:lnTo>
                        <a:pt x="3458" y="1437"/>
                      </a:lnTo>
                      <a:lnTo>
                        <a:pt x="3447" y="1437"/>
                      </a:lnTo>
                      <a:lnTo>
                        <a:pt x="3435" y="1448"/>
                      </a:lnTo>
                      <a:lnTo>
                        <a:pt x="3424" y="1460"/>
                      </a:lnTo>
                      <a:lnTo>
                        <a:pt x="3412" y="1472"/>
                      </a:lnTo>
                      <a:lnTo>
                        <a:pt x="3401" y="1448"/>
                      </a:lnTo>
                      <a:lnTo>
                        <a:pt x="3389" y="1448"/>
                      </a:lnTo>
                      <a:lnTo>
                        <a:pt x="3389" y="1437"/>
                      </a:lnTo>
                      <a:lnTo>
                        <a:pt x="3378" y="1448"/>
                      </a:lnTo>
                      <a:lnTo>
                        <a:pt x="3378" y="1460"/>
                      </a:lnTo>
                      <a:lnTo>
                        <a:pt x="3366" y="1460"/>
                      </a:lnTo>
                      <a:lnTo>
                        <a:pt x="3366" y="1483"/>
                      </a:lnTo>
                      <a:lnTo>
                        <a:pt x="3355" y="1472"/>
                      </a:lnTo>
                      <a:lnTo>
                        <a:pt x="3355" y="1483"/>
                      </a:lnTo>
                      <a:lnTo>
                        <a:pt x="3355" y="1495"/>
                      </a:lnTo>
                      <a:lnTo>
                        <a:pt x="3343" y="1495"/>
                      </a:lnTo>
                      <a:lnTo>
                        <a:pt x="3343" y="1507"/>
                      </a:lnTo>
                      <a:lnTo>
                        <a:pt x="3343" y="1518"/>
                      </a:lnTo>
                      <a:lnTo>
                        <a:pt x="3343" y="1542"/>
                      </a:lnTo>
                      <a:lnTo>
                        <a:pt x="3332" y="1542"/>
                      </a:lnTo>
                      <a:lnTo>
                        <a:pt x="3332" y="1553"/>
                      </a:lnTo>
                      <a:lnTo>
                        <a:pt x="3332" y="1542"/>
                      </a:lnTo>
                      <a:lnTo>
                        <a:pt x="3320" y="1530"/>
                      </a:lnTo>
                      <a:lnTo>
                        <a:pt x="3308" y="1553"/>
                      </a:lnTo>
                      <a:lnTo>
                        <a:pt x="3297" y="1553"/>
                      </a:lnTo>
                      <a:lnTo>
                        <a:pt x="3297" y="1565"/>
                      </a:lnTo>
                      <a:lnTo>
                        <a:pt x="3308" y="1577"/>
                      </a:lnTo>
                      <a:lnTo>
                        <a:pt x="3308" y="1600"/>
                      </a:lnTo>
                      <a:lnTo>
                        <a:pt x="3320" y="1600"/>
                      </a:lnTo>
                      <a:lnTo>
                        <a:pt x="3320" y="1612"/>
                      </a:lnTo>
                      <a:lnTo>
                        <a:pt x="3332" y="1612"/>
                      </a:lnTo>
                      <a:lnTo>
                        <a:pt x="3332" y="1624"/>
                      </a:lnTo>
                      <a:lnTo>
                        <a:pt x="3343" y="1635"/>
                      </a:lnTo>
                      <a:lnTo>
                        <a:pt x="3343" y="1624"/>
                      </a:lnTo>
                      <a:lnTo>
                        <a:pt x="3355" y="1624"/>
                      </a:lnTo>
                      <a:lnTo>
                        <a:pt x="3343" y="1612"/>
                      </a:lnTo>
                      <a:lnTo>
                        <a:pt x="3343" y="1600"/>
                      </a:lnTo>
                      <a:lnTo>
                        <a:pt x="3343" y="1588"/>
                      </a:lnTo>
                      <a:lnTo>
                        <a:pt x="3343" y="1577"/>
                      </a:lnTo>
                      <a:lnTo>
                        <a:pt x="3343" y="1565"/>
                      </a:lnTo>
                      <a:lnTo>
                        <a:pt x="3343" y="1553"/>
                      </a:lnTo>
                      <a:lnTo>
                        <a:pt x="3355" y="1553"/>
                      </a:lnTo>
                      <a:lnTo>
                        <a:pt x="3355" y="1542"/>
                      </a:lnTo>
                      <a:lnTo>
                        <a:pt x="3366" y="1553"/>
                      </a:lnTo>
                      <a:lnTo>
                        <a:pt x="3378" y="1588"/>
                      </a:lnTo>
                      <a:lnTo>
                        <a:pt x="3389" y="1600"/>
                      </a:lnTo>
                      <a:lnTo>
                        <a:pt x="3401" y="1612"/>
                      </a:lnTo>
                      <a:lnTo>
                        <a:pt x="3412" y="1635"/>
                      </a:lnTo>
                      <a:lnTo>
                        <a:pt x="3435" y="1635"/>
                      </a:lnTo>
                      <a:lnTo>
                        <a:pt x="3458" y="1635"/>
                      </a:lnTo>
                      <a:lnTo>
                        <a:pt x="3470" y="1635"/>
                      </a:lnTo>
                      <a:lnTo>
                        <a:pt x="3481" y="1647"/>
                      </a:lnTo>
                      <a:lnTo>
                        <a:pt x="3481" y="1659"/>
                      </a:lnTo>
                      <a:lnTo>
                        <a:pt x="3516" y="1705"/>
                      </a:lnTo>
                      <a:lnTo>
                        <a:pt x="3516" y="1740"/>
                      </a:lnTo>
                      <a:lnTo>
                        <a:pt x="3504" y="1764"/>
                      </a:lnTo>
                      <a:lnTo>
                        <a:pt x="3516" y="1787"/>
                      </a:lnTo>
                      <a:lnTo>
                        <a:pt x="3527" y="1787"/>
                      </a:lnTo>
                      <a:lnTo>
                        <a:pt x="3493" y="1787"/>
                      </a:lnTo>
                      <a:lnTo>
                        <a:pt x="3504" y="1799"/>
                      </a:lnTo>
                      <a:lnTo>
                        <a:pt x="3516" y="1822"/>
                      </a:lnTo>
                      <a:lnTo>
                        <a:pt x="3527" y="1834"/>
                      </a:lnTo>
                      <a:lnTo>
                        <a:pt x="3527" y="1857"/>
                      </a:lnTo>
                      <a:lnTo>
                        <a:pt x="3539" y="1880"/>
                      </a:lnTo>
                      <a:lnTo>
                        <a:pt x="3516" y="1869"/>
                      </a:lnTo>
                      <a:lnTo>
                        <a:pt x="3516" y="1857"/>
                      </a:lnTo>
                      <a:lnTo>
                        <a:pt x="3504" y="1857"/>
                      </a:lnTo>
                      <a:lnTo>
                        <a:pt x="3516" y="1857"/>
                      </a:lnTo>
                      <a:lnTo>
                        <a:pt x="3458" y="1869"/>
                      </a:lnTo>
                      <a:lnTo>
                        <a:pt x="3481" y="1915"/>
                      </a:lnTo>
                      <a:lnTo>
                        <a:pt x="3481" y="1939"/>
                      </a:lnTo>
                      <a:lnTo>
                        <a:pt x="3493" y="1950"/>
                      </a:lnTo>
                      <a:lnTo>
                        <a:pt x="3504" y="1950"/>
                      </a:lnTo>
                      <a:lnTo>
                        <a:pt x="3493" y="1962"/>
                      </a:lnTo>
                      <a:lnTo>
                        <a:pt x="3504" y="1962"/>
                      </a:lnTo>
                      <a:lnTo>
                        <a:pt x="3481" y="1974"/>
                      </a:lnTo>
                      <a:lnTo>
                        <a:pt x="3481" y="1986"/>
                      </a:lnTo>
                      <a:lnTo>
                        <a:pt x="3470" y="1997"/>
                      </a:lnTo>
                      <a:lnTo>
                        <a:pt x="3458" y="2009"/>
                      </a:lnTo>
                      <a:lnTo>
                        <a:pt x="3470" y="2021"/>
                      </a:lnTo>
                      <a:lnTo>
                        <a:pt x="3458" y="2032"/>
                      </a:lnTo>
                      <a:lnTo>
                        <a:pt x="3447" y="2044"/>
                      </a:lnTo>
                      <a:lnTo>
                        <a:pt x="3435" y="2056"/>
                      </a:lnTo>
                      <a:lnTo>
                        <a:pt x="3424" y="2056"/>
                      </a:lnTo>
                      <a:lnTo>
                        <a:pt x="3412" y="2067"/>
                      </a:lnTo>
                      <a:lnTo>
                        <a:pt x="3412" y="2079"/>
                      </a:lnTo>
                      <a:lnTo>
                        <a:pt x="3401" y="2091"/>
                      </a:lnTo>
                      <a:lnTo>
                        <a:pt x="3355" y="2126"/>
                      </a:lnTo>
                      <a:lnTo>
                        <a:pt x="3343" y="2126"/>
                      </a:lnTo>
                      <a:lnTo>
                        <a:pt x="3332" y="2091"/>
                      </a:lnTo>
                      <a:lnTo>
                        <a:pt x="3320" y="2091"/>
                      </a:lnTo>
                      <a:lnTo>
                        <a:pt x="3308" y="2102"/>
                      </a:lnTo>
                      <a:lnTo>
                        <a:pt x="3320" y="2114"/>
                      </a:lnTo>
                      <a:lnTo>
                        <a:pt x="3308" y="2126"/>
                      </a:lnTo>
                      <a:lnTo>
                        <a:pt x="3308" y="2137"/>
                      </a:lnTo>
                      <a:lnTo>
                        <a:pt x="3308" y="2149"/>
                      </a:lnTo>
                      <a:lnTo>
                        <a:pt x="3285" y="2161"/>
                      </a:lnTo>
                      <a:lnTo>
                        <a:pt x="3274" y="2149"/>
                      </a:lnTo>
                      <a:lnTo>
                        <a:pt x="3262" y="2149"/>
                      </a:lnTo>
                      <a:lnTo>
                        <a:pt x="3251" y="2149"/>
                      </a:lnTo>
                      <a:lnTo>
                        <a:pt x="3228" y="2172"/>
                      </a:lnTo>
                      <a:lnTo>
                        <a:pt x="3239" y="2172"/>
                      </a:lnTo>
                      <a:lnTo>
                        <a:pt x="3228" y="2172"/>
                      </a:lnTo>
                      <a:lnTo>
                        <a:pt x="3216" y="2172"/>
                      </a:lnTo>
                      <a:lnTo>
                        <a:pt x="3205" y="2196"/>
                      </a:lnTo>
                      <a:lnTo>
                        <a:pt x="3193" y="2207"/>
                      </a:lnTo>
                      <a:lnTo>
                        <a:pt x="3216" y="2231"/>
                      </a:lnTo>
                      <a:lnTo>
                        <a:pt x="3216" y="2242"/>
                      </a:lnTo>
                      <a:lnTo>
                        <a:pt x="3228" y="2254"/>
                      </a:lnTo>
                      <a:lnTo>
                        <a:pt x="3228" y="2266"/>
                      </a:lnTo>
                      <a:lnTo>
                        <a:pt x="3239" y="2266"/>
                      </a:lnTo>
                      <a:lnTo>
                        <a:pt x="3228" y="2277"/>
                      </a:lnTo>
                      <a:lnTo>
                        <a:pt x="3239" y="2277"/>
                      </a:lnTo>
                      <a:lnTo>
                        <a:pt x="3228" y="2289"/>
                      </a:lnTo>
                      <a:lnTo>
                        <a:pt x="3239" y="2301"/>
                      </a:lnTo>
                      <a:lnTo>
                        <a:pt x="3251" y="2312"/>
                      </a:lnTo>
                      <a:lnTo>
                        <a:pt x="3239" y="2312"/>
                      </a:lnTo>
                      <a:lnTo>
                        <a:pt x="3228" y="2301"/>
                      </a:lnTo>
                      <a:lnTo>
                        <a:pt x="3228" y="2312"/>
                      </a:lnTo>
                      <a:lnTo>
                        <a:pt x="3216" y="2312"/>
                      </a:lnTo>
                      <a:lnTo>
                        <a:pt x="3205" y="2324"/>
                      </a:lnTo>
                      <a:lnTo>
                        <a:pt x="3193" y="2324"/>
                      </a:lnTo>
                      <a:lnTo>
                        <a:pt x="3182" y="2336"/>
                      </a:lnTo>
                      <a:lnTo>
                        <a:pt x="3193" y="2348"/>
                      </a:lnTo>
                      <a:lnTo>
                        <a:pt x="3182" y="2371"/>
                      </a:lnTo>
                      <a:lnTo>
                        <a:pt x="3193" y="2383"/>
                      </a:lnTo>
                      <a:lnTo>
                        <a:pt x="3182" y="2394"/>
                      </a:lnTo>
                      <a:lnTo>
                        <a:pt x="3193" y="2418"/>
                      </a:lnTo>
                      <a:lnTo>
                        <a:pt x="3205" y="2418"/>
                      </a:lnTo>
                      <a:lnTo>
                        <a:pt x="3205" y="2429"/>
                      </a:lnTo>
                      <a:lnTo>
                        <a:pt x="3182" y="2441"/>
                      </a:lnTo>
                      <a:lnTo>
                        <a:pt x="3170" y="2453"/>
                      </a:lnTo>
                      <a:lnTo>
                        <a:pt x="3170" y="2464"/>
                      </a:lnTo>
                      <a:lnTo>
                        <a:pt x="3159" y="2488"/>
                      </a:lnTo>
                      <a:lnTo>
                        <a:pt x="3147" y="2476"/>
                      </a:lnTo>
                      <a:lnTo>
                        <a:pt x="3159" y="2488"/>
                      </a:lnTo>
                      <a:lnTo>
                        <a:pt x="3147" y="2511"/>
                      </a:lnTo>
                      <a:lnTo>
                        <a:pt x="3159" y="2511"/>
                      </a:lnTo>
                      <a:lnTo>
                        <a:pt x="3159" y="2534"/>
                      </a:lnTo>
                      <a:lnTo>
                        <a:pt x="3147" y="2546"/>
                      </a:lnTo>
                      <a:lnTo>
                        <a:pt x="3147" y="2558"/>
                      </a:lnTo>
                      <a:lnTo>
                        <a:pt x="3136" y="2569"/>
                      </a:lnTo>
                      <a:lnTo>
                        <a:pt x="3159" y="2569"/>
                      </a:lnTo>
                      <a:lnTo>
                        <a:pt x="3170" y="2569"/>
                      </a:lnTo>
                      <a:lnTo>
                        <a:pt x="3182" y="2569"/>
                      </a:lnTo>
                      <a:lnTo>
                        <a:pt x="3193" y="2581"/>
                      </a:lnTo>
                      <a:lnTo>
                        <a:pt x="3205" y="2593"/>
                      </a:lnTo>
                      <a:lnTo>
                        <a:pt x="3216" y="2593"/>
                      </a:lnTo>
                      <a:lnTo>
                        <a:pt x="3239" y="2581"/>
                      </a:lnTo>
                      <a:lnTo>
                        <a:pt x="3239" y="2593"/>
                      </a:lnTo>
                      <a:lnTo>
                        <a:pt x="3251" y="2593"/>
                      </a:lnTo>
                      <a:lnTo>
                        <a:pt x="3274" y="2604"/>
                      </a:lnTo>
                      <a:lnTo>
                        <a:pt x="3285" y="2604"/>
                      </a:lnTo>
                      <a:lnTo>
                        <a:pt x="3297" y="2569"/>
                      </a:lnTo>
                      <a:lnTo>
                        <a:pt x="3297" y="2558"/>
                      </a:lnTo>
                      <a:lnTo>
                        <a:pt x="3343" y="2558"/>
                      </a:lnTo>
                      <a:lnTo>
                        <a:pt x="3355" y="2558"/>
                      </a:lnTo>
                      <a:lnTo>
                        <a:pt x="3366" y="2581"/>
                      </a:lnTo>
                      <a:lnTo>
                        <a:pt x="3378" y="2581"/>
                      </a:lnTo>
                      <a:lnTo>
                        <a:pt x="3389" y="2593"/>
                      </a:lnTo>
                      <a:lnTo>
                        <a:pt x="3424" y="2604"/>
                      </a:lnTo>
                      <a:lnTo>
                        <a:pt x="3447" y="2628"/>
                      </a:lnTo>
                      <a:lnTo>
                        <a:pt x="3458" y="2628"/>
                      </a:lnTo>
                      <a:lnTo>
                        <a:pt x="3470" y="2628"/>
                      </a:lnTo>
                      <a:lnTo>
                        <a:pt x="3481" y="2616"/>
                      </a:lnTo>
                      <a:lnTo>
                        <a:pt x="3493" y="2616"/>
                      </a:lnTo>
                      <a:lnTo>
                        <a:pt x="3493" y="2628"/>
                      </a:lnTo>
                      <a:lnTo>
                        <a:pt x="3504" y="2639"/>
                      </a:lnTo>
                      <a:lnTo>
                        <a:pt x="3504" y="2651"/>
                      </a:lnTo>
                      <a:lnTo>
                        <a:pt x="3516" y="2663"/>
                      </a:lnTo>
                      <a:lnTo>
                        <a:pt x="3516" y="2686"/>
                      </a:lnTo>
                      <a:lnTo>
                        <a:pt x="3493" y="2698"/>
                      </a:lnTo>
                      <a:lnTo>
                        <a:pt x="3493" y="2721"/>
                      </a:lnTo>
                      <a:lnTo>
                        <a:pt x="3493" y="2733"/>
                      </a:lnTo>
                      <a:lnTo>
                        <a:pt x="3504" y="2745"/>
                      </a:lnTo>
                      <a:lnTo>
                        <a:pt x="3493" y="2745"/>
                      </a:lnTo>
                      <a:lnTo>
                        <a:pt x="3493" y="2756"/>
                      </a:lnTo>
                      <a:lnTo>
                        <a:pt x="3481" y="2768"/>
                      </a:lnTo>
                      <a:lnTo>
                        <a:pt x="3481" y="2780"/>
                      </a:lnTo>
                      <a:lnTo>
                        <a:pt x="3470" y="2780"/>
                      </a:lnTo>
                      <a:lnTo>
                        <a:pt x="3458" y="2791"/>
                      </a:lnTo>
                      <a:lnTo>
                        <a:pt x="3470" y="2803"/>
                      </a:lnTo>
                      <a:lnTo>
                        <a:pt x="3493" y="2815"/>
                      </a:lnTo>
                      <a:lnTo>
                        <a:pt x="3493" y="2826"/>
                      </a:lnTo>
                      <a:lnTo>
                        <a:pt x="3504" y="2826"/>
                      </a:lnTo>
                      <a:lnTo>
                        <a:pt x="3516" y="2826"/>
                      </a:lnTo>
                      <a:lnTo>
                        <a:pt x="3516" y="2838"/>
                      </a:lnTo>
                      <a:lnTo>
                        <a:pt x="3527" y="2838"/>
                      </a:lnTo>
                      <a:lnTo>
                        <a:pt x="3539" y="2838"/>
                      </a:lnTo>
                      <a:lnTo>
                        <a:pt x="3562" y="2850"/>
                      </a:lnTo>
                      <a:lnTo>
                        <a:pt x="3562" y="2861"/>
                      </a:lnTo>
                      <a:lnTo>
                        <a:pt x="3562" y="2873"/>
                      </a:lnTo>
                      <a:lnTo>
                        <a:pt x="3585" y="2873"/>
                      </a:lnTo>
                      <a:lnTo>
                        <a:pt x="3597" y="2873"/>
                      </a:lnTo>
                      <a:lnTo>
                        <a:pt x="3608" y="2885"/>
                      </a:lnTo>
                      <a:lnTo>
                        <a:pt x="3608" y="2908"/>
                      </a:lnTo>
                      <a:lnTo>
                        <a:pt x="3608" y="2920"/>
                      </a:lnTo>
                      <a:lnTo>
                        <a:pt x="3597" y="2943"/>
                      </a:lnTo>
                      <a:lnTo>
                        <a:pt x="3608" y="2955"/>
                      </a:lnTo>
                      <a:lnTo>
                        <a:pt x="3608" y="2966"/>
                      </a:lnTo>
                      <a:lnTo>
                        <a:pt x="3597" y="2955"/>
                      </a:lnTo>
                      <a:lnTo>
                        <a:pt x="3608" y="2966"/>
                      </a:lnTo>
                      <a:lnTo>
                        <a:pt x="3608" y="2978"/>
                      </a:lnTo>
                      <a:lnTo>
                        <a:pt x="3597" y="2990"/>
                      </a:lnTo>
                      <a:lnTo>
                        <a:pt x="3597" y="3001"/>
                      </a:lnTo>
                      <a:lnTo>
                        <a:pt x="3585" y="3025"/>
                      </a:lnTo>
                      <a:lnTo>
                        <a:pt x="3574" y="3036"/>
                      </a:lnTo>
                      <a:lnTo>
                        <a:pt x="3562" y="3060"/>
                      </a:lnTo>
                      <a:lnTo>
                        <a:pt x="3562" y="3083"/>
                      </a:lnTo>
                      <a:lnTo>
                        <a:pt x="3551" y="3083"/>
                      </a:lnTo>
                      <a:lnTo>
                        <a:pt x="3551" y="3095"/>
                      </a:lnTo>
                      <a:lnTo>
                        <a:pt x="3539" y="3083"/>
                      </a:lnTo>
                      <a:lnTo>
                        <a:pt x="3527" y="3095"/>
                      </a:lnTo>
                      <a:lnTo>
                        <a:pt x="3527" y="3083"/>
                      </a:lnTo>
                      <a:lnTo>
                        <a:pt x="3516" y="3095"/>
                      </a:lnTo>
                      <a:lnTo>
                        <a:pt x="3516" y="3106"/>
                      </a:lnTo>
                      <a:lnTo>
                        <a:pt x="3504" y="3118"/>
                      </a:lnTo>
                      <a:lnTo>
                        <a:pt x="3504" y="3130"/>
                      </a:lnTo>
                      <a:lnTo>
                        <a:pt x="3516" y="3142"/>
                      </a:lnTo>
                      <a:lnTo>
                        <a:pt x="3516" y="3165"/>
                      </a:lnTo>
                      <a:lnTo>
                        <a:pt x="3527" y="3165"/>
                      </a:lnTo>
                      <a:lnTo>
                        <a:pt x="3516" y="3177"/>
                      </a:lnTo>
                      <a:lnTo>
                        <a:pt x="3504" y="3153"/>
                      </a:lnTo>
                      <a:lnTo>
                        <a:pt x="3481" y="3153"/>
                      </a:lnTo>
                      <a:lnTo>
                        <a:pt x="3458" y="3142"/>
                      </a:lnTo>
                      <a:lnTo>
                        <a:pt x="3447" y="3142"/>
                      </a:lnTo>
                      <a:lnTo>
                        <a:pt x="3424" y="3142"/>
                      </a:lnTo>
                      <a:lnTo>
                        <a:pt x="3412" y="3142"/>
                      </a:lnTo>
                      <a:lnTo>
                        <a:pt x="3401" y="3142"/>
                      </a:lnTo>
                      <a:lnTo>
                        <a:pt x="3378" y="3165"/>
                      </a:lnTo>
                      <a:lnTo>
                        <a:pt x="3366" y="3177"/>
                      </a:lnTo>
                      <a:lnTo>
                        <a:pt x="3378" y="3188"/>
                      </a:lnTo>
                      <a:lnTo>
                        <a:pt x="3355" y="3212"/>
                      </a:lnTo>
                      <a:lnTo>
                        <a:pt x="3343" y="3212"/>
                      </a:lnTo>
                      <a:lnTo>
                        <a:pt x="3308" y="3235"/>
                      </a:lnTo>
                      <a:lnTo>
                        <a:pt x="3297" y="3235"/>
                      </a:lnTo>
                      <a:lnTo>
                        <a:pt x="3297" y="3247"/>
                      </a:lnTo>
                      <a:lnTo>
                        <a:pt x="3285" y="3293"/>
                      </a:lnTo>
                      <a:lnTo>
                        <a:pt x="3285" y="3305"/>
                      </a:lnTo>
                      <a:lnTo>
                        <a:pt x="3274" y="3328"/>
                      </a:lnTo>
                      <a:lnTo>
                        <a:pt x="3262" y="3328"/>
                      </a:lnTo>
                      <a:lnTo>
                        <a:pt x="3251" y="3328"/>
                      </a:lnTo>
                      <a:lnTo>
                        <a:pt x="3239" y="3328"/>
                      </a:lnTo>
                      <a:lnTo>
                        <a:pt x="3228" y="3328"/>
                      </a:lnTo>
                      <a:lnTo>
                        <a:pt x="3228" y="3340"/>
                      </a:lnTo>
                      <a:lnTo>
                        <a:pt x="3228" y="3352"/>
                      </a:lnTo>
                      <a:lnTo>
                        <a:pt x="3216" y="3352"/>
                      </a:lnTo>
                      <a:lnTo>
                        <a:pt x="3228" y="3352"/>
                      </a:lnTo>
                      <a:lnTo>
                        <a:pt x="3228" y="3363"/>
                      </a:lnTo>
                      <a:lnTo>
                        <a:pt x="3216" y="3363"/>
                      </a:lnTo>
                      <a:lnTo>
                        <a:pt x="3216" y="3375"/>
                      </a:lnTo>
                      <a:lnTo>
                        <a:pt x="3205" y="3375"/>
                      </a:lnTo>
                      <a:lnTo>
                        <a:pt x="3205" y="3387"/>
                      </a:lnTo>
                      <a:lnTo>
                        <a:pt x="3205" y="3398"/>
                      </a:lnTo>
                      <a:lnTo>
                        <a:pt x="3205" y="3410"/>
                      </a:lnTo>
                      <a:lnTo>
                        <a:pt x="3193" y="3410"/>
                      </a:lnTo>
                      <a:lnTo>
                        <a:pt x="3182" y="3410"/>
                      </a:lnTo>
                      <a:lnTo>
                        <a:pt x="3159" y="3422"/>
                      </a:lnTo>
                      <a:lnTo>
                        <a:pt x="3159" y="3433"/>
                      </a:lnTo>
                      <a:lnTo>
                        <a:pt x="3159" y="3445"/>
                      </a:lnTo>
                      <a:lnTo>
                        <a:pt x="3170" y="3457"/>
                      </a:lnTo>
                      <a:lnTo>
                        <a:pt x="3182" y="3468"/>
                      </a:lnTo>
                      <a:lnTo>
                        <a:pt x="3205" y="3468"/>
                      </a:lnTo>
                      <a:lnTo>
                        <a:pt x="3239" y="3468"/>
                      </a:lnTo>
                      <a:lnTo>
                        <a:pt x="3239" y="3504"/>
                      </a:lnTo>
                      <a:lnTo>
                        <a:pt x="3251" y="3515"/>
                      </a:lnTo>
                      <a:lnTo>
                        <a:pt x="3262" y="3527"/>
                      </a:lnTo>
                      <a:lnTo>
                        <a:pt x="3251" y="3527"/>
                      </a:lnTo>
                      <a:lnTo>
                        <a:pt x="3239" y="3550"/>
                      </a:lnTo>
                      <a:lnTo>
                        <a:pt x="3228" y="3562"/>
                      </a:lnTo>
                      <a:lnTo>
                        <a:pt x="3228" y="3574"/>
                      </a:lnTo>
                      <a:lnTo>
                        <a:pt x="3216" y="3585"/>
                      </a:lnTo>
                      <a:lnTo>
                        <a:pt x="3216" y="3597"/>
                      </a:lnTo>
                      <a:lnTo>
                        <a:pt x="3205" y="3597"/>
                      </a:lnTo>
                      <a:lnTo>
                        <a:pt x="3205" y="3609"/>
                      </a:lnTo>
                      <a:lnTo>
                        <a:pt x="3216" y="3632"/>
                      </a:lnTo>
                      <a:lnTo>
                        <a:pt x="3205" y="3644"/>
                      </a:lnTo>
                      <a:lnTo>
                        <a:pt x="3193" y="3644"/>
                      </a:lnTo>
                      <a:lnTo>
                        <a:pt x="3182" y="3667"/>
                      </a:lnTo>
                      <a:lnTo>
                        <a:pt x="3170" y="3667"/>
                      </a:lnTo>
                      <a:lnTo>
                        <a:pt x="3136" y="3667"/>
                      </a:lnTo>
                      <a:lnTo>
                        <a:pt x="3136" y="3655"/>
                      </a:lnTo>
                      <a:lnTo>
                        <a:pt x="3124" y="3655"/>
                      </a:lnTo>
                      <a:lnTo>
                        <a:pt x="3124" y="3667"/>
                      </a:lnTo>
                      <a:lnTo>
                        <a:pt x="3112" y="3667"/>
                      </a:lnTo>
                      <a:lnTo>
                        <a:pt x="3101" y="3667"/>
                      </a:lnTo>
                      <a:lnTo>
                        <a:pt x="3078" y="3667"/>
                      </a:lnTo>
                      <a:lnTo>
                        <a:pt x="3078" y="3644"/>
                      </a:lnTo>
                      <a:lnTo>
                        <a:pt x="3066" y="3620"/>
                      </a:lnTo>
                      <a:lnTo>
                        <a:pt x="3032" y="3597"/>
                      </a:lnTo>
                      <a:lnTo>
                        <a:pt x="3020" y="3597"/>
                      </a:lnTo>
                      <a:lnTo>
                        <a:pt x="3009" y="3585"/>
                      </a:lnTo>
                      <a:lnTo>
                        <a:pt x="2997" y="3585"/>
                      </a:lnTo>
                      <a:lnTo>
                        <a:pt x="2974" y="3585"/>
                      </a:lnTo>
                      <a:lnTo>
                        <a:pt x="2974" y="3609"/>
                      </a:lnTo>
                      <a:lnTo>
                        <a:pt x="2963" y="3609"/>
                      </a:lnTo>
                      <a:lnTo>
                        <a:pt x="2940" y="3597"/>
                      </a:lnTo>
                      <a:lnTo>
                        <a:pt x="2928" y="3620"/>
                      </a:lnTo>
                      <a:lnTo>
                        <a:pt x="2928" y="3632"/>
                      </a:lnTo>
                      <a:lnTo>
                        <a:pt x="2928" y="3644"/>
                      </a:lnTo>
                      <a:lnTo>
                        <a:pt x="2928" y="3655"/>
                      </a:lnTo>
                      <a:lnTo>
                        <a:pt x="2917" y="3667"/>
                      </a:lnTo>
                      <a:lnTo>
                        <a:pt x="2928" y="3667"/>
                      </a:lnTo>
                      <a:lnTo>
                        <a:pt x="2917" y="3679"/>
                      </a:lnTo>
                      <a:lnTo>
                        <a:pt x="2928" y="3679"/>
                      </a:lnTo>
                      <a:lnTo>
                        <a:pt x="2928" y="3690"/>
                      </a:lnTo>
                      <a:lnTo>
                        <a:pt x="2940" y="3714"/>
                      </a:lnTo>
                      <a:lnTo>
                        <a:pt x="2928" y="3714"/>
                      </a:lnTo>
                      <a:lnTo>
                        <a:pt x="2940" y="3725"/>
                      </a:lnTo>
                      <a:lnTo>
                        <a:pt x="2928" y="3737"/>
                      </a:lnTo>
                      <a:lnTo>
                        <a:pt x="2928" y="3749"/>
                      </a:lnTo>
                      <a:lnTo>
                        <a:pt x="2917" y="3749"/>
                      </a:lnTo>
                      <a:lnTo>
                        <a:pt x="2917" y="3760"/>
                      </a:lnTo>
                      <a:lnTo>
                        <a:pt x="2905" y="3795"/>
                      </a:lnTo>
                      <a:lnTo>
                        <a:pt x="2893" y="3795"/>
                      </a:lnTo>
                      <a:lnTo>
                        <a:pt x="2882" y="3795"/>
                      </a:lnTo>
                      <a:lnTo>
                        <a:pt x="2870" y="3807"/>
                      </a:lnTo>
                      <a:lnTo>
                        <a:pt x="2847" y="3819"/>
                      </a:lnTo>
                      <a:lnTo>
                        <a:pt x="2836" y="3819"/>
                      </a:lnTo>
                      <a:lnTo>
                        <a:pt x="2813" y="3819"/>
                      </a:lnTo>
                      <a:lnTo>
                        <a:pt x="2790" y="3830"/>
                      </a:lnTo>
                      <a:lnTo>
                        <a:pt x="2778" y="3842"/>
                      </a:lnTo>
                      <a:lnTo>
                        <a:pt x="2744" y="3842"/>
                      </a:lnTo>
                      <a:lnTo>
                        <a:pt x="2732" y="3854"/>
                      </a:lnTo>
                      <a:lnTo>
                        <a:pt x="2721" y="3865"/>
                      </a:lnTo>
                      <a:lnTo>
                        <a:pt x="2721" y="3854"/>
                      </a:lnTo>
                      <a:lnTo>
                        <a:pt x="2698" y="3854"/>
                      </a:lnTo>
                      <a:lnTo>
                        <a:pt x="2686" y="3854"/>
                      </a:lnTo>
                      <a:lnTo>
                        <a:pt x="2663" y="3865"/>
                      </a:lnTo>
                      <a:lnTo>
                        <a:pt x="2651" y="3842"/>
                      </a:lnTo>
                      <a:lnTo>
                        <a:pt x="2617" y="3854"/>
                      </a:lnTo>
                      <a:lnTo>
                        <a:pt x="2617" y="3865"/>
                      </a:lnTo>
                      <a:lnTo>
                        <a:pt x="2605" y="3877"/>
                      </a:lnTo>
                      <a:lnTo>
                        <a:pt x="2605" y="3889"/>
                      </a:lnTo>
                      <a:lnTo>
                        <a:pt x="2594" y="3889"/>
                      </a:lnTo>
                      <a:lnTo>
                        <a:pt x="2594" y="3901"/>
                      </a:lnTo>
                      <a:lnTo>
                        <a:pt x="2582" y="3912"/>
                      </a:lnTo>
                      <a:lnTo>
                        <a:pt x="2571" y="3912"/>
                      </a:lnTo>
                      <a:lnTo>
                        <a:pt x="2559" y="3924"/>
                      </a:lnTo>
                      <a:lnTo>
                        <a:pt x="2559" y="3912"/>
                      </a:lnTo>
                      <a:lnTo>
                        <a:pt x="2571" y="3901"/>
                      </a:lnTo>
                      <a:lnTo>
                        <a:pt x="2559" y="3889"/>
                      </a:lnTo>
                      <a:lnTo>
                        <a:pt x="2571" y="3877"/>
                      </a:lnTo>
                      <a:lnTo>
                        <a:pt x="2559" y="3877"/>
                      </a:lnTo>
                      <a:lnTo>
                        <a:pt x="2536" y="3854"/>
                      </a:lnTo>
                      <a:lnTo>
                        <a:pt x="2536" y="3842"/>
                      </a:lnTo>
                      <a:lnTo>
                        <a:pt x="2536" y="3830"/>
                      </a:lnTo>
                      <a:lnTo>
                        <a:pt x="2536" y="3819"/>
                      </a:lnTo>
                      <a:lnTo>
                        <a:pt x="2525" y="3807"/>
                      </a:lnTo>
                      <a:lnTo>
                        <a:pt x="2513" y="3807"/>
                      </a:lnTo>
                      <a:lnTo>
                        <a:pt x="2502" y="3807"/>
                      </a:lnTo>
                      <a:lnTo>
                        <a:pt x="2478" y="3807"/>
                      </a:lnTo>
                      <a:lnTo>
                        <a:pt x="2478" y="3795"/>
                      </a:lnTo>
                      <a:lnTo>
                        <a:pt x="2455" y="3795"/>
                      </a:lnTo>
                      <a:lnTo>
                        <a:pt x="2444" y="3795"/>
                      </a:lnTo>
                      <a:lnTo>
                        <a:pt x="2444" y="3807"/>
                      </a:lnTo>
                      <a:lnTo>
                        <a:pt x="2444" y="3819"/>
                      </a:lnTo>
                      <a:lnTo>
                        <a:pt x="2455" y="3830"/>
                      </a:lnTo>
                      <a:lnTo>
                        <a:pt x="2432" y="3842"/>
                      </a:lnTo>
                      <a:lnTo>
                        <a:pt x="2398" y="3854"/>
                      </a:lnTo>
                      <a:lnTo>
                        <a:pt x="2386" y="3854"/>
                      </a:lnTo>
                      <a:lnTo>
                        <a:pt x="2386" y="3865"/>
                      </a:lnTo>
                      <a:lnTo>
                        <a:pt x="2375" y="3854"/>
                      </a:lnTo>
                      <a:lnTo>
                        <a:pt x="2352" y="3865"/>
                      </a:lnTo>
                      <a:lnTo>
                        <a:pt x="2317" y="3854"/>
                      </a:lnTo>
                      <a:lnTo>
                        <a:pt x="2294" y="3865"/>
                      </a:lnTo>
                      <a:lnTo>
                        <a:pt x="2294" y="3854"/>
                      </a:lnTo>
                      <a:lnTo>
                        <a:pt x="2294" y="3830"/>
                      </a:lnTo>
                      <a:lnTo>
                        <a:pt x="2306" y="3830"/>
                      </a:lnTo>
                      <a:lnTo>
                        <a:pt x="2306" y="3819"/>
                      </a:lnTo>
                      <a:lnTo>
                        <a:pt x="2317" y="3807"/>
                      </a:lnTo>
                      <a:lnTo>
                        <a:pt x="2317" y="3795"/>
                      </a:lnTo>
                      <a:lnTo>
                        <a:pt x="2317" y="3784"/>
                      </a:lnTo>
                      <a:lnTo>
                        <a:pt x="2329" y="3784"/>
                      </a:lnTo>
                      <a:lnTo>
                        <a:pt x="2340" y="3772"/>
                      </a:lnTo>
                      <a:lnTo>
                        <a:pt x="2340" y="3760"/>
                      </a:lnTo>
                      <a:lnTo>
                        <a:pt x="2329" y="3772"/>
                      </a:lnTo>
                      <a:lnTo>
                        <a:pt x="2329" y="3760"/>
                      </a:lnTo>
                      <a:lnTo>
                        <a:pt x="2306" y="3772"/>
                      </a:lnTo>
                      <a:lnTo>
                        <a:pt x="2294" y="3760"/>
                      </a:lnTo>
                      <a:lnTo>
                        <a:pt x="2283" y="3760"/>
                      </a:lnTo>
                      <a:lnTo>
                        <a:pt x="2271" y="3760"/>
                      </a:lnTo>
                      <a:lnTo>
                        <a:pt x="2236" y="3760"/>
                      </a:lnTo>
                      <a:lnTo>
                        <a:pt x="2225" y="3749"/>
                      </a:lnTo>
                      <a:lnTo>
                        <a:pt x="2213" y="3737"/>
                      </a:lnTo>
                      <a:lnTo>
                        <a:pt x="2202" y="3737"/>
                      </a:lnTo>
                      <a:lnTo>
                        <a:pt x="2190" y="3714"/>
                      </a:lnTo>
                      <a:lnTo>
                        <a:pt x="2179" y="3702"/>
                      </a:lnTo>
                      <a:lnTo>
                        <a:pt x="2167" y="3702"/>
                      </a:lnTo>
                      <a:lnTo>
                        <a:pt x="2121" y="3725"/>
                      </a:lnTo>
                      <a:lnTo>
                        <a:pt x="2110" y="3725"/>
                      </a:lnTo>
                      <a:lnTo>
                        <a:pt x="2098" y="3725"/>
                      </a:lnTo>
                      <a:lnTo>
                        <a:pt x="2098" y="3714"/>
                      </a:lnTo>
                      <a:lnTo>
                        <a:pt x="2087" y="3714"/>
                      </a:lnTo>
                      <a:lnTo>
                        <a:pt x="2064" y="3737"/>
                      </a:lnTo>
                      <a:lnTo>
                        <a:pt x="2040" y="3737"/>
                      </a:lnTo>
                      <a:lnTo>
                        <a:pt x="2029" y="3749"/>
                      </a:lnTo>
                      <a:lnTo>
                        <a:pt x="2017" y="3749"/>
                      </a:lnTo>
                      <a:lnTo>
                        <a:pt x="1983" y="3749"/>
                      </a:lnTo>
                      <a:lnTo>
                        <a:pt x="1960" y="3749"/>
                      </a:lnTo>
                      <a:lnTo>
                        <a:pt x="1960" y="3772"/>
                      </a:lnTo>
                      <a:lnTo>
                        <a:pt x="1948" y="3784"/>
                      </a:lnTo>
                      <a:lnTo>
                        <a:pt x="1937" y="3784"/>
                      </a:lnTo>
                      <a:lnTo>
                        <a:pt x="1925" y="3784"/>
                      </a:lnTo>
                      <a:lnTo>
                        <a:pt x="1925" y="3795"/>
                      </a:lnTo>
                      <a:lnTo>
                        <a:pt x="1914" y="3807"/>
                      </a:lnTo>
                      <a:lnTo>
                        <a:pt x="1902" y="3795"/>
                      </a:lnTo>
                      <a:lnTo>
                        <a:pt x="1891" y="3784"/>
                      </a:lnTo>
                      <a:lnTo>
                        <a:pt x="1902" y="3772"/>
                      </a:lnTo>
                      <a:lnTo>
                        <a:pt x="1902" y="3737"/>
                      </a:lnTo>
                      <a:lnTo>
                        <a:pt x="1902" y="3690"/>
                      </a:lnTo>
                      <a:lnTo>
                        <a:pt x="1914" y="3667"/>
                      </a:lnTo>
                      <a:lnTo>
                        <a:pt x="1914" y="3655"/>
                      </a:lnTo>
                      <a:lnTo>
                        <a:pt x="1902" y="3655"/>
                      </a:lnTo>
                      <a:lnTo>
                        <a:pt x="1879" y="3644"/>
                      </a:lnTo>
                      <a:lnTo>
                        <a:pt x="1879" y="3655"/>
                      </a:lnTo>
                      <a:lnTo>
                        <a:pt x="1868" y="3690"/>
                      </a:lnTo>
                      <a:lnTo>
                        <a:pt x="1856" y="3737"/>
                      </a:lnTo>
                      <a:lnTo>
                        <a:pt x="1844" y="3737"/>
                      </a:lnTo>
                      <a:lnTo>
                        <a:pt x="1833" y="3749"/>
                      </a:lnTo>
                      <a:lnTo>
                        <a:pt x="1821" y="3749"/>
                      </a:lnTo>
                      <a:lnTo>
                        <a:pt x="1810" y="3760"/>
                      </a:lnTo>
                      <a:lnTo>
                        <a:pt x="1798" y="3749"/>
                      </a:lnTo>
                      <a:lnTo>
                        <a:pt x="1775" y="3749"/>
                      </a:lnTo>
                      <a:lnTo>
                        <a:pt x="1764" y="3749"/>
                      </a:lnTo>
                      <a:lnTo>
                        <a:pt x="1752" y="3760"/>
                      </a:lnTo>
                      <a:lnTo>
                        <a:pt x="1752" y="3772"/>
                      </a:lnTo>
                      <a:lnTo>
                        <a:pt x="1741" y="3772"/>
                      </a:lnTo>
                      <a:lnTo>
                        <a:pt x="1741" y="3784"/>
                      </a:lnTo>
                      <a:lnTo>
                        <a:pt x="1729" y="3795"/>
                      </a:lnTo>
                      <a:lnTo>
                        <a:pt x="1718" y="3819"/>
                      </a:lnTo>
                      <a:lnTo>
                        <a:pt x="1706" y="3830"/>
                      </a:lnTo>
                      <a:lnTo>
                        <a:pt x="1683" y="3830"/>
                      </a:lnTo>
                      <a:lnTo>
                        <a:pt x="1672" y="3830"/>
                      </a:lnTo>
                      <a:lnTo>
                        <a:pt x="1672" y="3842"/>
                      </a:lnTo>
                      <a:lnTo>
                        <a:pt x="1660" y="3842"/>
                      </a:lnTo>
                      <a:lnTo>
                        <a:pt x="1649" y="3842"/>
                      </a:lnTo>
                      <a:lnTo>
                        <a:pt x="1649" y="3854"/>
                      </a:lnTo>
                      <a:lnTo>
                        <a:pt x="1637" y="3854"/>
                      </a:lnTo>
                      <a:lnTo>
                        <a:pt x="1625" y="3854"/>
                      </a:lnTo>
                      <a:lnTo>
                        <a:pt x="1614" y="3854"/>
                      </a:lnTo>
                      <a:lnTo>
                        <a:pt x="1602" y="3865"/>
                      </a:lnTo>
                      <a:lnTo>
                        <a:pt x="1602" y="3854"/>
                      </a:lnTo>
                      <a:lnTo>
                        <a:pt x="1591" y="3865"/>
                      </a:lnTo>
                      <a:lnTo>
                        <a:pt x="1579" y="3865"/>
                      </a:lnTo>
                      <a:lnTo>
                        <a:pt x="1579" y="3854"/>
                      </a:lnTo>
                      <a:lnTo>
                        <a:pt x="1568" y="3854"/>
                      </a:lnTo>
                      <a:lnTo>
                        <a:pt x="1556" y="3854"/>
                      </a:lnTo>
                      <a:lnTo>
                        <a:pt x="1545" y="3865"/>
                      </a:lnTo>
                      <a:lnTo>
                        <a:pt x="1510" y="3842"/>
                      </a:lnTo>
                      <a:lnTo>
                        <a:pt x="1487" y="3842"/>
                      </a:lnTo>
                      <a:lnTo>
                        <a:pt x="1499" y="3760"/>
                      </a:lnTo>
                      <a:lnTo>
                        <a:pt x="1499" y="3749"/>
                      </a:lnTo>
                      <a:lnTo>
                        <a:pt x="1487" y="3725"/>
                      </a:lnTo>
                      <a:lnTo>
                        <a:pt x="1476" y="3725"/>
                      </a:lnTo>
                      <a:lnTo>
                        <a:pt x="1464" y="3725"/>
                      </a:lnTo>
                      <a:lnTo>
                        <a:pt x="1441" y="3725"/>
                      </a:lnTo>
                      <a:lnTo>
                        <a:pt x="1441" y="3714"/>
                      </a:lnTo>
                      <a:lnTo>
                        <a:pt x="1453" y="3714"/>
                      </a:lnTo>
                      <a:lnTo>
                        <a:pt x="1441" y="3714"/>
                      </a:lnTo>
                      <a:lnTo>
                        <a:pt x="1453" y="3702"/>
                      </a:lnTo>
                      <a:lnTo>
                        <a:pt x="1441" y="3690"/>
                      </a:lnTo>
                      <a:lnTo>
                        <a:pt x="1429" y="3679"/>
                      </a:lnTo>
                      <a:lnTo>
                        <a:pt x="1429" y="3667"/>
                      </a:lnTo>
                      <a:lnTo>
                        <a:pt x="1429" y="3644"/>
                      </a:lnTo>
                      <a:lnTo>
                        <a:pt x="1441" y="3632"/>
                      </a:lnTo>
                      <a:lnTo>
                        <a:pt x="1453" y="3597"/>
                      </a:lnTo>
                      <a:lnTo>
                        <a:pt x="1487" y="3574"/>
                      </a:lnTo>
                      <a:lnTo>
                        <a:pt x="1487" y="3562"/>
                      </a:lnTo>
                      <a:lnTo>
                        <a:pt x="1499" y="3550"/>
                      </a:lnTo>
                      <a:lnTo>
                        <a:pt x="1510" y="3527"/>
                      </a:lnTo>
                      <a:lnTo>
                        <a:pt x="1510" y="3515"/>
                      </a:lnTo>
                      <a:lnTo>
                        <a:pt x="1545" y="3504"/>
                      </a:lnTo>
                      <a:lnTo>
                        <a:pt x="1568" y="3480"/>
                      </a:lnTo>
                      <a:lnTo>
                        <a:pt x="1568" y="3468"/>
                      </a:lnTo>
                      <a:lnTo>
                        <a:pt x="1579" y="3480"/>
                      </a:lnTo>
                      <a:lnTo>
                        <a:pt x="1591" y="3468"/>
                      </a:lnTo>
                      <a:lnTo>
                        <a:pt x="1602" y="3468"/>
                      </a:lnTo>
                      <a:lnTo>
                        <a:pt x="1614" y="3468"/>
                      </a:lnTo>
                      <a:lnTo>
                        <a:pt x="1625" y="3457"/>
                      </a:lnTo>
                      <a:lnTo>
                        <a:pt x="1637" y="3433"/>
                      </a:lnTo>
                      <a:lnTo>
                        <a:pt x="1637" y="3398"/>
                      </a:lnTo>
                      <a:lnTo>
                        <a:pt x="1625" y="3387"/>
                      </a:lnTo>
                      <a:lnTo>
                        <a:pt x="1614" y="3352"/>
                      </a:lnTo>
                      <a:lnTo>
                        <a:pt x="1602" y="3340"/>
                      </a:lnTo>
                      <a:lnTo>
                        <a:pt x="1591" y="3328"/>
                      </a:lnTo>
                      <a:lnTo>
                        <a:pt x="1579" y="3328"/>
                      </a:lnTo>
                      <a:lnTo>
                        <a:pt x="1556" y="3340"/>
                      </a:lnTo>
                      <a:lnTo>
                        <a:pt x="1545" y="3328"/>
                      </a:lnTo>
                      <a:lnTo>
                        <a:pt x="1533" y="3328"/>
                      </a:lnTo>
                      <a:lnTo>
                        <a:pt x="1510" y="3352"/>
                      </a:lnTo>
                      <a:lnTo>
                        <a:pt x="1499" y="3352"/>
                      </a:lnTo>
                      <a:lnTo>
                        <a:pt x="1487" y="3328"/>
                      </a:lnTo>
                      <a:lnTo>
                        <a:pt x="1487" y="3305"/>
                      </a:lnTo>
                      <a:lnTo>
                        <a:pt x="1487" y="3293"/>
                      </a:lnTo>
                      <a:lnTo>
                        <a:pt x="1487" y="3223"/>
                      </a:lnTo>
                      <a:lnTo>
                        <a:pt x="1487" y="3212"/>
                      </a:lnTo>
                      <a:lnTo>
                        <a:pt x="1487" y="3200"/>
                      </a:lnTo>
                      <a:lnTo>
                        <a:pt x="1499" y="3200"/>
                      </a:lnTo>
                      <a:lnTo>
                        <a:pt x="1487" y="3200"/>
                      </a:lnTo>
                      <a:lnTo>
                        <a:pt x="1476" y="3177"/>
                      </a:lnTo>
                      <a:lnTo>
                        <a:pt x="1476" y="3188"/>
                      </a:lnTo>
                      <a:lnTo>
                        <a:pt x="1464" y="3200"/>
                      </a:lnTo>
                      <a:lnTo>
                        <a:pt x="1453" y="3212"/>
                      </a:lnTo>
                      <a:lnTo>
                        <a:pt x="1441" y="3212"/>
                      </a:lnTo>
                      <a:lnTo>
                        <a:pt x="1429" y="3212"/>
                      </a:lnTo>
                      <a:lnTo>
                        <a:pt x="1418" y="3200"/>
                      </a:lnTo>
                      <a:lnTo>
                        <a:pt x="1395" y="3212"/>
                      </a:lnTo>
                      <a:lnTo>
                        <a:pt x="1395" y="3223"/>
                      </a:lnTo>
                      <a:lnTo>
                        <a:pt x="1395" y="3235"/>
                      </a:lnTo>
                      <a:lnTo>
                        <a:pt x="1383" y="3235"/>
                      </a:lnTo>
                      <a:lnTo>
                        <a:pt x="1372" y="3235"/>
                      </a:lnTo>
                      <a:lnTo>
                        <a:pt x="1349" y="3247"/>
                      </a:lnTo>
                      <a:lnTo>
                        <a:pt x="1337" y="3247"/>
                      </a:lnTo>
                      <a:lnTo>
                        <a:pt x="1337" y="3258"/>
                      </a:lnTo>
                      <a:lnTo>
                        <a:pt x="1326" y="3258"/>
                      </a:lnTo>
                      <a:lnTo>
                        <a:pt x="1303" y="3270"/>
                      </a:lnTo>
                      <a:lnTo>
                        <a:pt x="1303" y="3258"/>
                      </a:lnTo>
                      <a:lnTo>
                        <a:pt x="1291" y="3270"/>
                      </a:lnTo>
                      <a:lnTo>
                        <a:pt x="1291" y="3293"/>
                      </a:lnTo>
                      <a:lnTo>
                        <a:pt x="1280" y="3305"/>
                      </a:lnTo>
                      <a:lnTo>
                        <a:pt x="1268" y="3293"/>
                      </a:lnTo>
                      <a:lnTo>
                        <a:pt x="1245" y="3293"/>
                      </a:lnTo>
                      <a:lnTo>
                        <a:pt x="1222" y="3293"/>
                      </a:lnTo>
                      <a:lnTo>
                        <a:pt x="1210" y="3317"/>
                      </a:lnTo>
                      <a:lnTo>
                        <a:pt x="1199" y="3317"/>
                      </a:lnTo>
                      <a:lnTo>
                        <a:pt x="1187" y="3305"/>
                      </a:lnTo>
                      <a:lnTo>
                        <a:pt x="1176" y="3305"/>
                      </a:lnTo>
                      <a:lnTo>
                        <a:pt x="1153" y="3317"/>
                      </a:lnTo>
                      <a:lnTo>
                        <a:pt x="1141" y="3317"/>
                      </a:lnTo>
                      <a:lnTo>
                        <a:pt x="1118" y="3293"/>
                      </a:lnTo>
                      <a:lnTo>
                        <a:pt x="1107" y="3293"/>
                      </a:lnTo>
                      <a:lnTo>
                        <a:pt x="1072" y="3293"/>
                      </a:lnTo>
                      <a:lnTo>
                        <a:pt x="1061" y="3293"/>
                      </a:lnTo>
                      <a:lnTo>
                        <a:pt x="1038" y="3293"/>
                      </a:lnTo>
                      <a:lnTo>
                        <a:pt x="991" y="3293"/>
                      </a:lnTo>
                      <a:lnTo>
                        <a:pt x="991" y="3305"/>
                      </a:lnTo>
                      <a:lnTo>
                        <a:pt x="1003" y="3317"/>
                      </a:lnTo>
                      <a:lnTo>
                        <a:pt x="968" y="3340"/>
                      </a:lnTo>
                      <a:lnTo>
                        <a:pt x="957" y="3340"/>
                      </a:lnTo>
                      <a:lnTo>
                        <a:pt x="945" y="3340"/>
                      </a:lnTo>
                      <a:lnTo>
                        <a:pt x="922" y="3340"/>
                      </a:lnTo>
                      <a:lnTo>
                        <a:pt x="899" y="3340"/>
                      </a:lnTo>
                      <a:lnTo>
                        <a:pt x="842" y="3340"/>
                      </a:lnTo>
                      <a:lnTo>
                        <a:pt x="830" y="3352"/>
                      </a:lnTo>
                      <a:lnTo>
                        <a:pt x="819" y="3363"/>
                      </a:lnTo>
                      <a:lnTo>
                        <a:pt x="807" y="3375"/>
                      </a:lnTo>
                      <a:lnTo>
                        <a:pt x="795" y="3387"/>
                      </a:lnTo>
                      <a:lnTo>
                        <a:pt x="795" y="3398"/>
                      </a:lnTo>
                      <a:lnTo>
                        <a:pt x="795" y="3433"/>
                      </a:lnTo>
                      <a:lnTo>
                        <a:pt x="761" y="3457"/>
                      </a:lnTo>
                      <a:lnTo>
                        <a:pt x="749" y="3457"/>
                      </a:lnTo>
                      <a:lnTo>
                        <a:pt x="738" y="3468"/>
                      </a:lnTo>
                      <a:lnTo>
                        <a:pt x="715" y="3468"/>
                      </a:lnTo>
                      <a:lnTo>
                        <a:pt x="692" y="3480"/>
                      </a:lnTo>
                      <a:lnTo>
                        <a:pt x="669" y="3504"/>
                      </a:lnTo>
                      <a:lnTo>
                        <a:pt x="657" y="3515"/>
                      </a:lnTo>
                      <a:lnTo>
                        <a:pt x="669" y="3527"/>
                      </a:lnTo>
                      <a:lnTo>
                        <a:pt x="657" y="3539"/>
                      </a:lnTo>
                      <a:lnTo>
                        <a:pt x="646" y="3550"/>
                      </a:lnTo>
                      <a:lnTo>
                        <a:pt x="623" y="3574"/>
                      </a:lnTo>
                      <a:lnTo>
                        <a:pt x="600" y="3585"/>
                      </a:lnTo>
                      <a:lnTo>
                        <a:pt x="542" y="3609"/>
                      </a:lnTo>
                      <a:lnTo>
                        <a:pt x="530" y="3620"/>
                      </a:lnTo>
                      <a:lnTo>
                        <a:pt x="519" y="3632"/>
                      </a:lnTo>
                      <a:lnTo>
                        <a:pt x="519" y="3644"/>
                      </a:lnTo>
                      <a:lnTo>
                        <a:pt x="507" y="3655"/>
                      </a:lnTo>
                      <a:lnTo>
                        <a:pt x="484" y="3667"/>
                      </a:lnTo>
                      <a:lnTo>
                        <a:pt x="473" y="3667"/>
                      </a:lnTo>
                      <a:lnTo>
                        <a:pt x="461" y="3644"/>
                      </a:lnTo>
                      <a:lnTo>
                        <a:pt x="461" y="3632"/>
                      </a:lnTo>
                      <a:lnTo>
                        <a:pt x="461" y="3620"/>
                      </a:lnTo>
                      <a:lnTo>
                        <a:pt x="473" y="3620"/>
                      </a:lnTo>
                      <a:lnTo>
                        <a:pt x="461" y="3609"/>
                      </a:lnTo>
                      <a:lnTo>
                        <a:pt x="473" y="3609"/>
                      </a:lnTo>
                      <a:lnTo>
                        <a:pt x="461" y="3609"/>
                      </a:lnTo>
                      <a:lnTo>
                        <a:pt x="473" y="3597"/>
                      </a:lnTo>
                      <a:lnTo>
                        <a:pt x="461" y="3585"/>
                      </a:lnTo>
                      <a:lnTo>
                        <a:pt x="461" y="3574"/>
                      </a:lnTo>
                      <a:lnTo>
                        <a:pt x="461" y="3550"/>
                      </a:lnTo>
                      <a:lnTo>
                        <a:pt x="461" y="3539"/>
                      </a:lnTo>
                      <a:lnTo>
                        <a:pt x="461" y="3527"/>
                      </a:lnTo>
                      <a:lnTo>
                        <a:pt x="461" y="3504"/>
                      </a:lnTo>
                      <a:lnTo>
                        <a:pt x="461" y="3492"/>
                      </a:lnTo>
                      <a:lnTo>
                        <a:pt x="461" y="3480"/>
                      </a:lnTo>
                      <a:lnTo>
                        <a:pt x="461" y="3457"/>
                      </a:lnTo>
                      <a:lnTo>
                        <a:pt x="461" y="3433"/>
                      </a:lnTo>
                      <a:lnTo>
                        <a:pt x="473" y="3433"/>
                      </a:lnTo>
                      <a:lnTo>
                        <a:pt x="473" y="3422"/>
                      </a:lnTo>
                      <a:lnTo>
                        <a:pt x="484" y="3410"/>
                      </a:lnTo>
                      <a:lnTo>
                        <a:pt x="473" y="3410"/>
                      </a:lnTo>
                      <a:lnTo>
                        <a:pt x="473" y="3398"/>
                      </a:lnTo>
                      <a:lnTo>
                        <a:pt x="473" y="3387"/>
                      </a:lnTo>
                      <a:lnTo>
                        <a:pt x="461" y="3387"/>
                      </a:lnTo>
                      <a:lnTo>
                        <a:pt x="473" y="3387"/>
                      </a:lnTo>
                      <a:lnTo>
                        <a:pt x="473" y="3375"/>
                      </a:lnTo>
                      <a:lnTo>
                        <a:pt x="473" y="3363"/>
                      </a:lnTo>
                      <a:lnTo>
                        <a:pt x="461" y="3363"/>
                      </a:lnTo>
                      <a:lnTo>
                        <a:pt x="473" y="3352"/>
                      </a:lnTo>
                      <a:lnTo>
                        <a:pt x="484" y="3340"/>
                      </a:lnTo>
                      <a:lnTo>
                        <a:pt x="473" y="3328"/>
                      </a:lnTo>
                      <a:lnTo>
                        <a:pt x="473" y="3317"/>
                      </a:lnTo>
                      <a:lnTo>
                        <a:pt x="473" y="3293"/>
                      </a:lnTo>
                      <a:lnTo>
                        <a:pt x="461" y="3282"/>
                      </a:lnTo>
                      <a:lnTo>
                        <a:pt x="461" y="3270"/>
                      </a:lnTo>
                      <a:lnTo>
                        <a:pt x="461" y="3258"/>
                      </a:lnTo>
                      <a:lnTo>
                        <a:pt x="473" y="3247"/>
                      </a:lnTo>
                      <a:lnTo>
                        <a:pt x="473" y="3212"/>
                      </a:lnTo>
                      <a:lnTo>
                        <a:pt x="461" y="3212"/>
                      </a:lnTo>
                      <a:lnTo>
                        <a:pt x="461" y="3200"/>
                      </a:lnTo>
                      <a:lnTo>
                        <a:pt x="461" y="3188"/>
                      </a:lnTo>
                      <a:lnTo>
                        <a:pt x="484" y="3188"/>
                      </a:lnTo>
                      <a:lnTo>
                        <a:pt x="484" y="3200"/>
                      </a:lnTo>
                      <a:lnTo>
                        <a:pt x="496" y="3188"/>
                      </a:lnTo>
                      <a:lnTo>
                        <a:pt x="507" y="3188"/>
                      </a:lnTo>
                      <a:lnTo>
                        <a:pt x="519" y="3177"/>
                      </a:lnTo>
                      <a:lnTo>
                        <a:pt x="530" y="3177"/>
                      </a:lnTo>
                      <a:lnTo>
                        <a:pt x="530" y="3165"/>
                      </a:lnTo>
                      <a:lnTo>
                        <a:pt x="542" y="3165"/>
                      </a:lnTo>
                      <a:lnTo>
                        <a:pt x="542" y="3177"/>
                      </a:lnTo>
                      <a:lnTo>
                        <a:pt x="553" y="3188"/>
                      </a:lnTo>
                      <a:lnTo>
                        <a:pt x="553" y="3200"/>
                      </a:lnTo>
                      <a:lnTo>
                        <a:pt x="565" y="3200"/>
                      </a:lnTo>
                      <a:lnTo>
                        <a:pt x="576" y="3188"/>
                      </a:lnTo>
                      <a:lnTo>
                        <a:pt x="565" y="3177"/>
                      </a:lnTo>
                      <a:lnTo>
                        <a:pt x="576" y="3177"/>
                      </a:lnTo>
                      <a:lnTo>
                        <a:pt x="576" y="3165"/>
                      </a:lnTo>
                      <a:lnTo>
                        <a:pt x="588" y="3153"/>
                      </a:lnTo>
                      <a:lnTo>
                        <a:pt x="576" y="3142"/>
                      </a:lnTo>
                      <a:lnTo>
                        <a:pt x="565" y="3130"/>
                      </a:lnTo>
                      <a:lnTo>
                        <a:pt x="553" y="3130"/>
                      </a:lnTo>
                      <a:lnTo>
                        <a:pt x="542" y="3118"/>
                      </a:lnTo>
                      <a:lnTo>
                        <a:pt x="542" y="3106"/>
                      </a:lnTo>
                      <a:lnTo>
                        <a:pt x="553" y="3106"/>
                      </a:lnTo>
                      <a:lnTo>
                        <a:pt x="565" y="3118"/>
                      </a:lnTo>
                      <a:lnTo>
                        <a:pt x="576" y="3106"/>
                      </a:lnTo>
                      <a:lnTo>
                        <a:pt x="588" y="3095"/>
                      </a:lnTo>
                      <a:lnTo>
                        <a:pt x="600" y="3071"/>
                      </a:lnTo>
                      <a:lnTo>
                        <a:pt x="588" y="3048"/>
                      </a:lnTo>
                      <a:lnTo>
                        <a:pt x="600" y="3048"/>
                      </a:lnTo>
                      <a:lnTo>
                        <a:pt x="611" y="3048"/>
                      </a:lnTo>
                      <a:lnTo>
                        <a:pt x="611" y="3036"/>
                      </a:lnTo>
                      <a:lnTo>
                        <a:pt x="623" y="3048"/>
                      </a:lnTo>
                      <a:lnTo>
                        <a:pt x="623" y="3036"/>
                      </a:lnTo>
                      <a:lnTo>
                        <a:pt x="634" y="3036"/>
                      </a:lnTo>
                      <a:lnTo>
                        <a:pt x="646" y="3025"/>
                      </a:lnTo>
                      <a:close/>
                      <a:moveTo>
                        <a:pt x="600" y="2873"/>
                      </a:moveTo>
                      <a:lnTo>
                        <a:pt x="611" y="2873"/>
                      </a:lnTo>
                      <a:lnTo>
                        <a:pt x="600" y="2873"/>
                      </a:lnTo>
                      <a:close/>
                      <a:moveTo>
                        <a:pt x="588" y="2348"/>
                      </a:moveTo>
                      <a:lnTo>
                        <a:pt x="576" y="2348"/>
                      </a:lnTo>
                      <a:lnTo>
                        <a:pt x="565" y="2348"/>
                      </a:lnTo>
                      <a:lnTo>
                        <a:pt x="565" y="2359"/>
                      </a:lnTo>
                      <a:lnTo>
                        <a:pt x="565" y="2383"/>
                      </a:lnTo>
                      <a:lnTo>
                        <a:pt x="553" y="2383"/>
                      </a:lnTo>
                      <a:lnTo>
                        <a:pt x="553" y="2371"/>
                      </a:lnTo>
                      <a:lnTo>
                        <a:pt x="542" y="2371"/>
                      </a:lnTo>
                      <a:lnTo>
                        <a:pt x="542" y="2359"/>
                      </a:lnTo>
                      <a:lnTo>
                        <a:pt x="553" y="2359"/>
                      </a:lnTo>
                      <a:lnTo>
                        <a:pt x="553" y="2371"/>
                      </a:lnTo>
                      <a:lnTo>
                        <a:pt x="553" y="2359"/>
                      </a:lnTo>
                      <a:lnTo>
                        <a:pt x="553" y="2371"/>
                      </a:lnTo>
                      <a:lnTo>
                        <a:pt x="565" y="2371"/>
                      </a:lnTo>
                      <a:lnTo>
                        <a:pt x="553" y="2359"/>
                      </a:lnTo>
                      <a:lnTo>
                        <a:pt x="553" y="2348"/>
                      </a:lnTo>
                      <a:lnTo>
                        <a:pt x="553" y="2336"/>
                      </a:lnTo>
                      <a:lnTo>
                        <a:pt x="553" y="2348"/>
                      </a:lnTo>
                      <a:lnTo>
                        <a:pt x="565" y="2348"/>
                      </a:lnTo>
                      <a:lnTo>
                        <a:pt x="553" y="2336"/>
                      </a:lnTo>
                      <a:lnTo>
                        <a:pt x="553" y="2324"/>
                      </a:lnTo>
                      <a:lnTo>
                        <a:pt x="565" y="2324"/>
                      </a:lnTo>
                      <a:lnTo>
                        <a:pt x="565" y="2312"/>
                      </a:lnTo>
                      <a:lnTo>
                        <a:pt x="553" y="2312"/>
                      </a:lnTo>
                      <a:lnTo>
                        <a:pt x="553" y="2324"/>
                      </a:lnTo>
                      <a:lnTo>
                        <a:pt x="542" y="2312"/>
                      </a:lnTo>
                      <a:lnTo>
                        <a:pt x="542" y="2301"/>
                      </a:lnTo>
                      <a:lnTo>
                        <a:pt x="542" y="2289"/>
                      </a:lnTo>
                      <a:lnTo>
                        <a:pt x="542" y="2301"/>
                      </a:lnTo>
                      <a:lnTo>
                        <a:pt x="542" y="2289"/>
                      </a:lnTo>
                      <a:lnTo>
                        <a:pt x="553" y="2289"/>
                      </a:lnTo>
                      <a:lnTo>
                        <a:pt x="565" y="2289"/>
                      </a:lnTo>
                      <a:lnTo>
                        <a:pt x="565" y="2301"/>
                      </a:lnTo>
                      <a:lnTo>
                        <a:pt x="565" y="2312"/>
                      </a:lnTo>
                      <a:lnTo>
                        <a:pt x="576" y="2301"/>
                      </a:lnTo>
                      <a:lnTo>
                        <a:pt x="588" y="2301"/>
                      </a:lnTo>
                      <a:lnTo>
                        <a:pt x="588" y="2312"/>
                      </a:lnTo>
                      <a:lnTo>
                        <a:pt x="576" y="2312"/>
                      </a:lnTo>
                      <a:lnTo>
                        <a:pt x="588" y="2324"/>
                      </a:lnTo>
                      <a:lnTo>
                        <a:pt x="576" y="2324"/>
                      </a:lnTo>
                      <a:lnTo>
                        <a:pt x="576" y="2336"/>
                      </a:lnTo>
                      <a:lnTo>
                        <a:pt x="588" y="2336"/>
                      </a:lnTo>
                      <a:lnTo>
                        <a:pt x="588" y="2348"/>
                      </a:lnTo>
                      <a:close/>
                      <a:moveTo>
                        <a:pt x="600" y="2441"/>
                      </a:moveTo>
                      <a:lnTo>
                        <a:pt x="600" y="2453"/>
                      </a:lnTo>
                      <a:lnTo>
                        <a:pt x="588" y="2453"/>
                      </a:lnTo>
                      <a:lnTo>
                        <a:pt x="588" y="2464"/>
                      </a:lnTo>
                      <a:lnTo>
                        <a:pt x="588" y="2476"/>
                      </a:lnTo>
                      <a:lnTo>
                        <a:pt x="576" y="2464"/>
                      </a:lnTo>
                      <a:lnTo>
                        <a:pt x="576" y="2453"/>
                      </a:lnTo>
                      <a:lnTo>
                        <a:pt x="588" y="2453"/>
                      </a:lnTo>
                      <a:lnTo>
                        <a:pt x="600" y="2441"/>
                      </a:lnTo>
                      <a:lnTo>
                        <a:pt x="588" y="2429"/>
                      </a:lnTo>
                      <a:lnTo>
                        <a:pt x="600" y="2441"/>
                      </a:lnTo>
                      <a:close/>
                      <a:moveTo>
                        <a:pt x="357" y="2488"/>
                      </a:moveTo>
                      <a:lnTo>
                        <a:pt x="346" y="2488"/>
                      </a:lnTo>
                      <a:lnTo>
                        <a:pt x="346" y="2476"/>
                      </a:lnTo>
                      <a:lnTo>
                        <a:pt x="334" y="2464"/>
                      </a:lnTo>
                      <a:lnTo>
                        <a:pt x="346" y="2453"/>
                      </a:lnTo>
                      <a:lnTo>
                        <a:pt x="346" y="2441"/>
                      </a:lnTo>
                      <a:lnTo>
                        <a:pt x="357" y="2453"/>
                      </a:lnTo>
                      <a:lnTo>
                        <a:pt x="357" y="2464"/>
                      </a:lnTo>
                      <a:lnTo>
                        <a:pt x="357" y="2476"/>
                      </a:lnTo>
                      <a:lnTo>
                        <a:pt x="369" y="2476"/>
                      </a:lnTo>
                      <a:lnTo>
                        <a:pt x="369" y="2488"/>
                      </a:lnTo>
                      <a:lnTo>
                        <a:pt x="357" y="2476"/>
                      </a:lnTo>
                      <a:lnTo>
                        <a:pt x="357" y="2488"/>
                      </a:lnTo>
                      <a:close/>
                      <a:moveTo>
                        <a:pt x="427" y="2709"/>
                      </a:moveTo>
                      <a:lnTo>
                        <a:pt x="427" y="2698"/>
                      </a:lnTo>
                      <a:lnTo>
                        <a:pt x="427" y="2686"/>
                      </a:lnTo>
                      <a:lnTo>
                        <a:pt x="438" y="2686"/>
                      </a:lnTo>
                      <a:lnTo>
                        <a:pt x="438" y="2674"/>
                      </a:lnTo>
                      <a:lnTo>
                        <a:pt x="427" y="2663"/>
                      </a:lnTo>
                      <a:lnTo>
                        <a:pt x="438" y="2651"/>
                      </a:lnTo>
                      <a:lnTo>
                        <a:pt x="450" y="2651"/>
                      </a:lnTo>
                      <a:lnTo>
                        <a:pt x="450" y="2639"/>
                      </a:lnTo>
                      <a:lnTo>
                        <a:pt x="450" y="2628"/>
                      </a:lnTo>
                      <a:lnTo>
                        <a:pt x="461" y="2639"/>
                      </a:lnTo>
                      <a:lnTo>
                        <a:pt x="461" y="2628"/>
                      </a:lnTo>
                      <a:lnTo>
                        <a:pt x="473" y="2628"/>
                      </a:lnTo>
                      <a:lnTo>
                        <a:pt x="461" y="2639"/>
                      </a:lnTo>
                      <a:lnTo>
                        <a:pt x="450" y="2674"/>
                      </a:lnTo>
                      <a:lnTo>
                        <a:pt x="438" y="2709"/>
                      </a:lnTo>
                      <a:lnTo>
                        <a:pt x="427" y="2709"/>
                      </a:lnTo>
                      <a:close/>
                      <a:moveTo>
                        <a:pt x="438" y="2733"/>
                      </a:moveTo>
                      <a:lnTo>
                        <a:pt x="438" y="2721"/>
                      </a:lnTo>
                      <a:lnTo>
                        <a:pt x="450" y="2721"/>
                      </a:lnTo>
                      <a:lnTo>
                        <a:pt x="450" y="2733"/>
                      </a:lnTo>
                      <a:lnTo>
                        <a:pt x="438" y="2733"/>
                      </a:lnTo>
                      <a:close/>
                      <a:moveTo>
                        <a:pt x="461" y="2920"/>
                      </a:moveTo>
                      <a:lnTo>
                        <a:pt x="473" y="2931"/>
                      </a:lnTo>
                      <a:lnTo>
                        <a:pt x="473" y="2943"/>
                      </a:lnTo>
                      <a:lnTo>
                        <a:pt x="484" y="2943"/>
                      </a:lnTo>
                      <a:lnTo>
                        <a:pt x="473" y="2955"/>
                      </a:lnTo>
                      <a:lnTo>
                        <a:pt x="484" y="2966"/>
                      </a:lnTo>
                      <a:lnTo>
                        <a:pt x="473" y="2966"/>
                      </a:lnTo>
                      <a:lnTo>
                        <a:pt x="473" y="2978"/>
                      </a:lnTo>
                      <a:lnTo>
                        <a:pt x="473" y="2990"/>
                      </a:lnTo>
                      <a:lnTo>
                        <a:pt x="461" y="2990"/>
                      </a:lnTo>
                      <a:lnTo>
                        <a:pt x="450" y="2990"/>
                      </a:lnTo>
                      <a:lnTo>
                        <a:pt x="450" y="2978"/>
                      </a:lnTo>
                      <a:lnTo>
                        <a:pt x="461" y="2978"/>
                      </a:lnTo>
                      <a:lnTo>
                        <a:pt x="461" y="2966"/>
                      </a:lnTo>
                      <a:lnTo>
                        <a:pt x="473" y="2966"/>
                      </a:lnTo>
                      <a:lnTo>
                        <a:pt x="461" y="2955"/>
                      </a:lnTo>
                      <a:lnTo>
                        <a:pt x="473" y="2943"/>
                      </a:lnTo>
                      <a:lnTo>
                        <a:pt x="461" y="2931"/>
                      </a:lnTo>
                      <a:lnTo>
                        <a:pt x="450" y="2920"/>
                      </a:lnTo>
                      <a:lnTo>
                        <a:pt x="461" y="292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1" name="AutoShape 23">
                  <a:extLst>
                    <a:ext uri="{FF2B5EF4-FFF2-40B4-BE49-F238E27FC236}">
                      <a16:creationId xmlns:a16="http://schemas.microsoft.com/office/drawing/2014/main" id="{B14435A7-42AB-45B6-A30D-267992BB4A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14224" y="1796589"/>
                  <a:ext cx="639712" cy="382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2" name="cantabria">
                  <a:extLst>
                    <a:ext uri="{FF2B5EF4-FFF2-40B4-BE49-F238E27FC236}">
                      <a16:creationId xmlns:a16="http://schemas.microsoft.com/office/drawing/2014/main" id="{5649FCC8-BF20-4855-BED6-3D97BF9B70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76805" y="1643533"/>
                  <a:ext cx="646307" cy="376262"/>
                </a:xfrm>
                <a:custGeom>
                  <a:avLst/>
                  <a:gdLst>
                    <a:gd name="T0" fmla="*/ 980 w 2421"/>
                    <a:gd name="T1" fmla="*/ 1366 h 1471"/>
                    <a:gd name="T2" fmla="*/ 150 w 2421"/>
                    <a:gd name="T3" fmla="*/ 618 h 1471"/>
                    <a:gd name="T4" fmla="*/ 208 w 2421"/>
                    <a:gd name="T5" fmla="*/ 467 h 1471"/>
                    <a:gd name="T6" fmla="*/ 334 w 2421"/>
                    <a:gd name="T7" fmla="*/ 432 h 1471"/>
                    <a:gd name="T8" fmla="*/ 461 w 2421"/>
                    <a:gd name="T9" fmla="*/ 455 h 1471"/>
                    <a:gd name="T10" fmla="*/ 473 w 2421"/>
                    <a:gd name="T11" fmla="*/ 280 h 1471"/>
                    <a:gd name="T12" fmla="*/ 553 w 2421"/>
                    <a:gd name="T13" fmla="*/ 210 h 1471"/>
                    <a:gd name="T14" fmla="*/ 657 w 2421"/>
                    <a:gd name="T15" fmla="*/ 210 h 1471"/>
                    <a:gd name="T16" fmla="*/ 749 w 2421"/>
                    <a:gd name="T17" fmla="*/ 221 h 1471"/>
                    <a:gd name="T18" fmla="*/ 842 w 2421"/>
                    <a:gd name="T19" fmla="*/ 221 h 1471"/>
                    <a:gd name="T20" fmla="*/ 991 w 2421"/>
                    <a:gd name="T21" fmla="*/ 198 h 1471"/>
                    <a:gd name="T22" fmla="*/ 1107 w 2421"/>
                    <a:gd name="T23" fmla="*/ 151 h 1471"/>
                    <a:gd name="T24" fmla="*/ 1222 w 2421"/>
                    <a:gd name="T25" fmla="*/ 140 h 1471"/>
                    <a:gd name="T26" fmla="*/ 1383 w 2421"/>
                    <a:gd name="T27" fmla="*/ 70 h 1471"/>
                    <a:gd name="T28" fmla="*/ 1464 w 2421"/>
                    <a:gd name="T29" fmla="*/ 35 h 1471"/>
                    <a:gd name="T30" fmla="*/ 1522 w 2421"/>
                    <a:gd name="T31" fmla="*/ 93 h 1471"/>
                    <a:gd name="T32" fmla="*/ 1453 w 2421"/>
                    <a:gd name="T33" fmla="*/ 128 h 1471"/>
                    <a:gd name="T34" fmla="*/ 1476 w 2421"/>
                    <a:gd name="T35" fmla="*/ 186 h 1471"/>
                    <a:gd name="T36" fmla="*/ 1533 w 2421"/>
                    <a:gd name="T37" fmla="*/ 140 h 1471"/>
                    <a:gd name="T38" fmla="*/ 1579 w 2421"/>
                    <a:gd name="T39" fmla="*/ 163 h 1471"/>
                    <a:gd name="T40" fmla="*/ 1614 w 2421"/>
                    <a:gd name="T41" fmla="*/ 93 h 1471"/>
                    <a:gd name="T42" fmla="*/ 1718 w 2421"/>
                    <a:gd name="T43" fmla="*/ 35 h 1471"/>
                    <a:gd name="T44" fmla="*/ 1833 w 2421"/>
                    <a:gd name="T45" fmla="*/ 11 h 1471"/>
                    <a:gd name="T46" fmla="*/ 1914 w 2421"/>
                    <a:gd name="T47" fmla="*/ 58 h 1471"/>
                    <a:gd name="T48" fmla="*/ 1983 w 2421"/>
                    <a:gd name="T49" fmla="*/ 140 h 1471"/>
                    <a:gd name="T50" fmla="*/ 1983 w 2421"/>
                    <a:gd name="T51" fmla="*/ 210 h 1471"/>
                    <a:gd name="T52" fmla="*/ 2075 w 2421"/>
                    <a:gd name="T53" fmla="*/ 186 h 1471"/>
                    <a:gd name="T54" fmla="*/ 2179 w 2421"/>
                    <a:gd name="T55" fmla="*/ 210 h 1471"/>
                    <a:gd name="T56" fmla="*/ 2317 w 2421"/>
                    <a:gd name="T57" fmla="*/ 256 h 1471"/>
                    <a:gd name="T58" fmla="*/ 2363 w 2421"/>
                    <a:gd name="T59" fmla="*/ 292 h 1471"/>
                    <a:gd name="T60" fmla="*/ 2363 w 2421"/>
                    <a:gd name="T61" fmla="*/ 420 h 1471"/>
                    <a:gd name="T62" fmla="*/ 2225 w 2421"/>
                    <a:gd name="T63" fmla="*/ 443 h 1471"/>
                    <a:gd name="T64" fmla="*/ 2098 w 2421"/>
                    <a:gd name="T65" fmla="*/ 478 h 1471"/>
                    <a:gd name="T66" fmla="*/ 2006 w 2421"/>
                    <a:gd name="T67" fmla="*/ 572 h 1471"/>
                    <a:gd name="T68" fmla="*/ 1948 w 2421"/>
                    <a:gd name="T69" fmla="*/ 747 h 1471"/>
                    <a:gd name="T70" fmla="*/ 1741 w 2421"/>
                    <a:gd name="T71" fmla="*/ 665 h 1471"/>
                    <a:gd name="T72" fmla="*/ 1637 w 2421"/>
                    <a:gd name="T73" fmla="*/ 759 h 1471"/>
                    <a:gd name="T74" fmla="*/ 1510 w 2421"/>
                    <a:gd name="T75" fmla="*/ 852 h 1471"/>
                    <a:gd name="T76" fmla="*/ 1429 w 2421"/>
                    <a:gd name="T77" fmla="*/ 910 h 1471"/>
                    <a:gd name="T78" fmla="*/ 1222 w 2421"/>
                    <a:gd name="T79" fmla="*/ 1132 h 1471"/>
                    <a:gd name="T80" fmla="*/ 1337 w 2421"/>
                    <a:gd name="T81" fmla="*/ 1156 h 1471"/>
                    <a:gd name="T82" fmla="*/ 1429 w 2421"/>
                    <a:gd name="T83" fmla="*/ 1167 h 1471"/>
                    <a:gd name="T84" fmla="*/ 1349 w 2421"/>
                    <a:gd name="T85" fmla="*/ 1226 h 1471"/>
                    <a:gd name="T86" fmla="*/ 1383 w 2421"/>
                    <a:gd name="T87" fmla="*/ 1296 h 1471"/>
                    <a:gd name="T88" fmla="*/ 1464 w 2421"/>
                    <a:gd name="T89" fmla="*/ 1331 h 1471"/>
                    <a:gd name="T90" fmla="*/ 1337 w 2421"/>
                    <a:gd name="T91" fmla="*/ 1436 h 1471"/>
                    <a:gd name="T92" fmla="*/ 1210 w 2421"/>
                    <a:gd name="T93" fmla="*/ 1413 h 1471"/>
                    <a:gd name="T94" fmla="*/ 1153 w 2421"/>
                    <a:gd name="T95" fmla="*/ 1413 h 1471"/>
                    <a:gd name="T96" fmla="*/ 1049 w 2421"/>
                    <a:gd name="T97" fmla="*/ 1401 h 1471"/>
                    <a:gd name="T98" fmla="*/ 991 w 2421"/>
                    <a:gd name="T99" fmla="*/ 1319 h 1471"/>
                    <a:gd name="T100" fmla="*/ 945 w 2421"/>
                    <a:gd name="T101" fmla="*/ 1272 h 1471"/>
                    <a:gd name="T102" fmla="*/ 876 w 2421"/>
                    <a:gd name="T103" fmla="*/ 1156 h 1471"/>
                    <a:gd name="T104" fmla="*/ 680 w 2421"/>
                    <a:gd name="T105" fmla="*/ 1004 h 1471"/>
                    <a:gd name="T106" fmla="*/ 565 w 2421"/>
                    <a:gd name="T107" fmla="*/ 875 h 1471"/>
                    <a:gd name="T108" fmla="*/ 288 w 2421"/>
                    <a:gd name="T109" fmla="*/ 945 h 1471"/>
                    <a:gd name="T110" fmla="*/ 150 w 2421"/>
                    <a:gd name="T111" fmla="*/ 875 h 1471"/>
                    <a:gd name="T112" fmla="*/ 12 w 2421"/>
                    <a:gd name="T113" fmla="*/ 747 h 1471"/>
                    <a:gd name="T114" fmla="*/ 23 w 2421"/>
                    <a:gd name="T115" fmla="*/ 630 h 1471"/>
                    <a:gd name="T116" fmla="*/ 1049 w 2421"/>
                    <a:gd name="T117" fmla="*/ 1354 h 147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21"/>
                    <a:gd name="T178" fmla="*/ 0 h 1471"/>
                    <a:gd name="T179" fmla="*/ 2421 w 2421"/>
                    <a:gd name="T180" fmla="*/ 1471 h 147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21" h="1471">
                      <a:moveTo>
                        <a:pt x="1061" y="1401"/>
                      </a:moveTo>
                      <a:lnTo>
                        <a:pt x="1049" y="1389"/>
                      </a:lnTo>
                      <a:lnTo>
                        <a:pt x="1061" y="1377"/>
                      </a:lnTo>
                      <a:lnTo>
                        <a:pt x="1049" y="1354"/>
                      </a:lnTo>
                      <a:lnTo>
                        <a:pt x="1049" y="1342"/>
                      </a:lnTo>
                      <a:lnTo>
                        <a:pt x="1061" y="1342"/>
                      </a:lnTo>
                      <a:lnTo>
                        <a:pt x="1072" y="1342"/>
                      </a:lnTo>
                      <a:lnTo>
                        <a:pt x="1084" y="1354"/>
                      </a:lnTo>
                      <a:lnTo>
                        <a:pt x="1084" y="1389"/>
                      </a:lnTo>
                      <a:lnTo>
                        <a:pt x="1061" y="1401"/>
                      </a:lnTo>
                      <a:close/>
                      <a:moveTo>
                        <a:pt x="980" y="1354"/>
                      </a:moveTo>
                      <a:lnTo>
                        <a:pt x="980" y="1366"/>
                      </a:lnTo>
                      <a:lnTo>
                        <a:pt x="957" y="1366"/>
                      </a:lnTo>
                      <a:lnTo>
                        <a:pt x="945" y="1354"/>
                      </a:lnTo>
                      <a:lnTo>
                        <a:pt x="957" y="1342"/>
                      </a:lnTo>
                      <a:lnTo>
                        <a:pt x="980" y="1354"/>
                      </a:lnTo>
                      <a:close/>
                      <a:moveTo>
                        <a:pt x="23" y="630"/>
                      </a:moveTo>
                      <a:lnTo>
                        <a:pt x="35" y="630"/>
                      </a:lnTo>
                      <a:lnTo>
                        <a:pt x="58" y="630"/>
                      </a:lnTo>
                      <a:lnTo>
                        <a:pt x="58" y="618"/>
                      </a:lnTo>
                      <a:lnTo>
                        <a:pt x="69" y="630"/>
                      </a:lnTo>
                      <a:lnTo>
                        <a:pt x="69" y="618"/>
                      </a:lnTo>
                      <a:lnTo>
                        <a:pt x="92" y="618"/>
                      </a:lnTo>
                      <a:lnTo>
                        <a:pt x="115" y="607"/>
                      </a:lnTo>
                      <a:lnTo>
                        <a:pt x="150" y="618"/>
                      </a:lnTo>
                      <a:lnTo>
                        <a:pt x="161" y="618"/>
                      </a:lnTo>
                      <a:lnTo>
                        <a:pt x="173" y="607"/>
                      </a:lnTo>
                      <a:lnTo>
                        <a:pt x="173" y="595"/>
                      </a:lnTo>
                      <a:lnTo>
                        <a:pt x="173" y="572"/>
                      </a:lnTo>
                      <a:lnTo>
                        <a:pt x="185" y="560"/>
                      </a:lnTo>
                      <a:lnTo>
                        <a:pt x="173" y="548"/>
                      </a:lnTo>
                      <a:lnTo>
                        <a:pt x="185" y="548"/>
                      </a:lnTo>
                      <a:lnTo>
                        <a:pt x="196" y="537"/>
                      </a:lnTo>
                      <a:lnTo>
                        <a:pt x="196" y="513"/>
                      </a:lnTo>
                      <a:lnTo>
                        <a:pt x="185" y="502"/>
                      </a:lnTo>
                      <a:lnTo>
                        <a:pt x="185" y="478"/>
                      </a:lnTo>
                      <a:lnTo>
                        <a:pt x="196" y="478"/>
                      </a:lnTo>
                      <a:lnTo>
                        <a:pt x="208" y="467"/>
                      </a:lnTo>
                      <a:lnTo>
                        <a:pt x="219" y="455"/>
                      </a:lnTo>
                      <a:lnTo>
                        <a:pt x="219" y="467"/>
                      </a:lnTo>
                      <a:lnTo>
                        <a:pt x="231" y="467"/>
                      </a:lnTo>
                      <a:lnTo>
                        <a:pt x="242" y="467"/>
                      </a:lnTo>
                      <a:lnTo>
                        <a:pt x="254" y="455"/>
                      </a:lnTo>
                      <a:lnTo>
                        <a:pt x="265" y="467"/>
                      </a:lnTo>
                      <a:lnTo>
                        <a:pt x="288" y="467"/>
                      </a:lnTo>
                      <a:lnTo>
                        <a:pt x="300" y="455"/>
                      </a:lnTo>
                      <a:lnTo>
                        <a:pt x="323" y="455"/>
                      </a:lnTo>
                      <a:lnTo>
                        <a:pt x="311" y="455"/>
                      </a:lnTo>
                      <a:lnTo>
                        <a:pt x="311" y="443"/>
                      </a:lnTo>
                      <a:lnTo>
                        <a:pt x="323" y="443"/>
                      </a:lnTo>
                      <a:lnTo>
                        <a:pt x="334" y="432"/>
                      </a:lnTo>
                      <a:lnTo>
                        <a:pt x="334" y="420"/>
                      </a:lnTo>
                      <a:lnTo>
                        <a:pt x="346" y="420"/>
                      </a:lnTo>
                      <a:lnTo>
                        <a:pt x="357" y="408"/>
                      </a:lnTo>
                      <a:lnTo>
                        <a:pt x="357" y="397"/>
                      </a:lnTo>
                      <a:lnTo>
                        <a:pt x="369" y="397"/>
                      </a:lnTo>
                      <a:lnTo>
                        <a:pt x="381" y="408"/>
                      </a:lnTo>
                      <a:lnTo>
                        <a:pt x="392" y="420"/>
                      </a:lnTo>
                      <a:lnTo>
                        <a:pt x="404" y="420"/>
                      </a:lnTo>
                      <a:lnTo>
                        <a:pt x="415" y="420"/>
                      </a:lnTo>
                      <a:lnTo>
                        <a:pt x="427" y="420"/>
                      </a:lnTo>
                      <a:lnTo>
                        <a:pt x="438" y="432"/>
                      </a:lnTo>
                      <a:lnTo>
                        <a:pt x="438" y="455"/>
                      </a:lnTo>
                      <a:lnTo>
                        <a:pt x="461" y="455"/>
                      </a:lnTo>
                      <a:lnTo>
                        <a:pt x="461" y="443"/>
                      </a:lnTo>
                      <a:lnTo>
                        <a:pt x="473" y="443"/>
                      </a:lnTo>
                      <a:lnTo>
                        <a:pt x="484" y="408"/>
                      </a:lnTo>
                      <a:lnTo>
                        <a:pt x="484" y="385"/>
                      </a:lnTo>
                      <a:lnTo>
                        <a:pt x="473" y="350"/>
                      </a:lnTo>
                      <a:lnTo>
                        <a:pt x="484" y="327"/>
                      </a:lnTo>
                      <a:lnTo>
                        <a:pt x="473" y="327"/>
                      </a:lnTo>
                      <a:lnTo>
                        <a:pt x="450" y="315"/>
                      </a:lnTo>
                      <a:lnTo>
                        <a:pt x="461" y="315"/>
                      </a:lnTo>
                      <a:lnTo>
                        <a:pt x="461" y="303"/>
                      </a:lnTo>
                      <a:lnTo>
                        <a:pt x="461" y="292"/>
                      </a:lnTo>
                      <a:lnTo>
                        <a:pt x="461" y="280"/>
                      </a:lnTo>
                      <a:lnTo>
                        <a:pt x="473" y="280"/>
                      </a:lnTo>
                      <a:lnTo>
                        <a:pt x="461" y="268"/>
                      </a:lnTo>
                      <a:lnTo>
                        <a:pt x="484" y="268"/>
                      </a:lnTo>
                      <a:lnTo>
                        <a:pt x="484" y="257"/>
                      </a:lnTo>
                      <a:lnTo>
                        <a:pt x="496" y="245"/>
                      </a:lnTo>
                      <a:lnTo>
                        <a:pt x="496" y="221"/>
                      </a:lnTo>
                      <a:lnTo>
                        <a:pt x="519" y="210"/>
                      </a:lnTo>
                      <a:lnTo>
                        <a:pt x="530" y="210"/>
                      </a:lnTo>
                      <a:lnTo>
                        <a:pt x="530" y="221"/>
                      </a:lnTo>
                      <a:lnTo>
                        <a:pt x="530" y="210"/>
                      </a:lnTo>
                      <a:lnTo>
                        <a:pt x="542" y="210"/>
                      </a:lnTo>
                      <a:lnTo>
                        <a:pt x="542" y="221"/>
                      </a:lnTo>
                      <a:lnTo>
                        <a:pt x="542" y="210"/>
                      </a:lnTo>
                      <a:lnTo>
                        <a:pt x="553" y="210"/>
                      </a:lnTo>
                      <a:lnTo>
                        <a:pt x="553" y="221"/>
                      </a:lnTo>
                      <a:lnTo>
                        <a:pt x="565" y="221"/>
                      </a:lnTo>
                      <a:lnTo>
                        <a:pt x="576" y="221"/>
                      </a:lnTo>
                      <a:lnTo>
                        <a:pt x="576" y="210"/>
                      </a:lnTo>
                      <a:lnTo>
                        <a:pt x="588" y="221"/>
                      </a:lnTo>
                      <a:lnTo>
                        <a:pt x="588" y="210"/>
                      </a:lnTo>
                      <a:lnTo>
                        <a:pt x="600" y="210"/>
                      </a:lnTo>
                      <a:lnTo>
                        <a:pt x="600" y="221"/>
                      </a:lnTo>
                      <a:lnTo>
                        <a:pt x="600" y="210"/>
                      </a:lnTo>
                      <a:lnTo>
                        <a:pt x="611" y="221"/>
                      </a:lnTo>
                      <a:lnTo>
                        <a:pt x="611" y="210"/>
                      </a:lnTo>
                      <a:lnTo>
                        <a:pt x="634" y="210"/>
                      </a:lnTo>
                      <a:lnTo>
                        <a:pt x="657" y="210"/>
                      </a:lnTo>
                      <a:lnTo>
                        <a:pt x="657" y="221"/>
                      </a:lnTo>
                      <a:lnTo>
                        <a:pt x="669" y="221"/>
                      </a:lnTo>
                      <a:lnTo>
                        <a:pt x="680" y="221"/>
                      </a:lnTo>
                      <a:lnTo>
                        <a:pt x="669" y="221"/>
                      </a:lnTo>
                      <a:lnTo>
                        <a:pt x="680" y="221"/>
                      </a:lnTo>
                      <a:lnTo>
                        <a:pt x="669" y="221"/>
                      </a:lnTo>
                      <a:lnTo>
                        <a:pt x="680" y="221"/>
                      </a:lnTo>
                      <a:lnTo>
                        <a:pt x="692" y="221"/>
                      </a:lnTo>
                      <a:lnTo>
                        <a:pt x="715" y="210"/>
                      </a:lnTo>
                      <a:lnTo>
                        <a:pt x="715" y="198"/>
                      </a:lnTo>
                      <a:lnTo>
                        <a:pt x="738" y="198"/>
                      </a:lnTo>
                      <a:lnTo>
                        <a:pt x="738" y="221"/>
                      </a:lnTo>
                      <a:lnTo>
                        <a:pt x="749" y="221"/>
                      </a:lnTo>
                      <a:lnTo>
                        <a:pt x="761" y="233"/>
                      </a:lnTo>
                      <a:lnTo>
                        <a:pt x="772" y="233"/>
                      </a:lnTo>
                      <a:lnTo>
                        <a:pt x="772" y="221"/>
                      </a:lnTo>
                      <a:lnTo>
                        <a:pt x="772" y="233"/>
                      </a:lnTo>
                      <a:lnTo>
                        <a:pt x="772" y="221"/>
                      </a:lnTo>
                      <a:lnTo>
                        <a:pt x="772" y="233"/>
                      </a:lnTo>
                      <a:lnTo>
                        <a:pt x="784" y="221"/>
                      </a:lnTo>
                      <a:lnTo>
                        <a:pt x="795" y="221"/>
                      </a:lnTo>
                      <a:lnTo>
                        <a:pt x="807" y="221"/>
                      </a:lnTo>
                      <a:lnTo>
                        <a:pt x="819" y="233"/>
                      </a:lnTo>
                      <a:lnTo>
                        <a:pt x="830" y="233"/>
                      </a:lnTo>
                      <a:lnTo>
                        <a:pt x="830" y="221"/>
                      </a:lnTo>
                      <a:lnTo>
                        <a:pt x="842" y="221"/>
                      </a:lnTo>
                      <a:lnTo>
                        <a:pt x="853" y="221"/>
                      </a:lnTo>
                      <a:lnTo>
                        <a:pt x="853" y="210"/>
                      </a:lnTo>
                      <a:lnTo>
                        <a:pt x="865" y="221"/>
                      </a:lnTo>
                      <a:lnTo>
                        <a:pt x="888" y="210"/>
                      </a:lnTo>
                      <a:lnTo>
                        <a:pt x="899" y="210"/>
                      </a:lnTo>
                      <a:lnTo>
                        <a:pt x="911" y="221"/>
                      </a:lnTo>
                      <a:lnTo>
                        <a:pt x="922" y="210"/>
                      </a:lnTo>
                      <a:lnTo>
                        <a:pt x="934" y="210"/>
                      </a:lnTo>
                      <a:lnTo>
                        <a:pt x="945" y="210"/>
                      </a:lnTo>
                      <a:lnTo>
                        <a:pt x="957" y="198"/>
                      </a:lnTo>
                      <a:lnTo>
                        <a:pt x="968" y="198"/>
                      </a:lnTo>
                      <a:lnTo>
                        <a:pt x="968" y="210"/>
                      </a:lnTo>
                      <a:lnTo>
                        <a:pt x="991" y="198"/>
                      </a:lnTo>
                      <a:lnTo>
                        <a:pt x="1003" y="198"/>
                      </a:lnTo>
                      <a:lnTo>
                        <a:pt x="1003" y="186"/>
                      </a:lnTo>
                      <a:lnTo>
                        <a:pt x="1026" y="186"/>
                      </a:lnTo>
                      <a:lnTo>
                        <a:pt x="1038" y="186"/>
                      </a:lnTo>
                      <a:lnTo>
                        <a:pt x="1026" y="186"/>
                      </a:lnTo>
                      <a:lnTo>
                        <a:pt x="1061" y="175"/>
                      </a:lnTo>
                      <a:lnTo>
                        <a:pt x="1072" y="175"/>
                      </a:lnTo>
                      <a:lnTo>
                        <a:pt x="1072" y="163"/>
                      </a:lnTo>
                      <a:lnTo>
                        <a:pt x="1084" y="163"/>
                      </a:lnTo>
                      <a:lnTo>
                        <a:pt x="1084" y="151"/>
                      </a:lnTo>
                      <a:lnTo>
                        <a:pt x="1095" y="151"/>
                      </a:lnTo>
                      <a:lnTo>
                        <a:pt x="1107" y="140"/>
                      </a:lnTo>
                      <a:lnTo>
                        <a:pt x="1107" y="151"/>
                      </a:lnTo>
                      <a:lnTo>
                        <a:pt x="1141" y="151"/>
                      </a:lnTo>
                      <a:lnTo>
                        <a:pt x="1141" y="140"/>
                      </a:lnTo>
                      <a:lnTo>
                        <a:pt x="1153" y="140"/>
                      </a:lnTo>
                      <a:lnTo>
                        <a:pt x="1153" y="128"/>
                      </a:lnTo>
                      <a:lnTo>
                        <a:pt x="1164" y="128"/>
                      </a:lnTo>
                      <a:lnTo>
                        <a:pt x="1164" y="140"/>
                      </a:lnTo>
                      <a:lnTo>
                        <a:pt x="1176" y="140"/>
                      </a:lnTo>
                      <a:lnTo>
                        <a:pt x="1187" y="128"/>
                      </a:lnTo>
                      <a:lnTo>
                        <a:pt x="1199" y="116"/>
                      </a:lnTo>
                      <a:lnTo>
                        <a:pt x="1187" y="116"/>
                      </a:lnTo>
                      <a:lnTo>
                        <a:pt x="1199" y="116"/>
                      </a:lnTo>
                      <a:lnTo>
                        <a:pt x="1210" y="128"/>
                      </a:lnTo>
                      <a:lnTo>
                        <a:pt x="1222" y="140"/>
                      </a:lnTo>
                      <a:lnTo>
                        <a:pt x="1245" y="128"/>
                      </a:lnTo>
                      <a:lnTo>
                        <a:pt x="1280" y="105"/>
                      </a:lnTo>
                      <a:lnTo>
                        <a:pt x="1303" y="81"/>
                      </a:lnTo>
                      <a:lnTo>
                        <a:pt x="1291" y="81"/>
                      </a:lnTo>
                      <a:lnTo>
                        <a:pt x="1314" y="81"/>
                      </a:lnTo>
                      <a:lnTo>
                        <a:pt x="1326" y="81"/>
                      </a:lnTo>
                      <a:lnTo>
                        <a:pt x="1314" y="81"/>
                      </a:lnTo>
                      <a:lnTo>
                        <a:pt x="1337" y="70"/>
                      </a:lnTo>
                      <a:lnTo>
                        <a:pt x="1349" y="70"/>
                      </a:lnTo>
                      <a:lnTo>
                        <a:pt x="1372" y="70"/>
                      </a:lnTo>
                      <a:lnTo>
                        <a:pt x="1383" y="70"/>
                      </a:lnTo>
                      <a:lnTo>
                        <a:pt x="1395" y="70"/>
                      </a:lnTo>
                      <a:lnTo>
                        <a:pt x="1383" y="70"/>
                      </a:lnTo>
                      <a:lnTo>
                        <a:pt x="1395" y="70"/>
                      </a:lnTo>
                      <a:lnTo>
                        <a:pt x="1395" y="58"/>
                      </a:lnTo>
                      <a:lnTo>
                        <a:pt x="1395" y="70"/>
                      </a:lnTo>
                      <a:lnTo>
                        <a:pt x="1406" y="70"/>
                      </a:lnTo>
                      <a:lnTo>
                        <a:pt x="1418" y="70"/>
                      </a:lnTo>
                      <a:lnTo>
                        <a:pt x="1441" y="46"/>
                      </a:lnTo>
                      <a:lnTo>
                        <a:pt x="1453" y="58"/>
                      </a:lnTo>
                      <a:lnTo>
                        <a:pt x="1453" y="70"/>
                      </a:lnTo>
                      <a:lnTo>
                        <a:pt x="1453" y="58"/>
                      </a:lnTo>
                      <a:lnTo>
                        <a:pt x="1464" y="58"/>
                      </a:lnTo>
                      <a:lnTo>
                        <a:pt x="1453" y="46"/>
                      </a:lnTo>
                      <a:lnTo>
                        <a:pt x="1464" y="46"/>
                      </a:lnTo>
                      <a:lnTo>
                        <a:pt x="1464" y="35"/>
                      </a:lnTo>
                      <a:lnTo>
                        <a:pt x="1476" y="35"/>
                      </a:lnTo>
                      <a:lnTo>
                        <a:pt x="1487" y="35"/>
                      </a:lnTo>
                      <a:lnTo>
                        <a:pt x="1499" y="35"/>
                      </a:lnTo>
                      <a:lnTo>
                        <a:pt x="1522" y="35"/>
                      </a:lnTo>
                      <a:lnTo>
                        <a:pt x="1522" y="46"/>
                      </a:lnTo>
                      <a:lnTo>
                        <a:pt x="1533" y="46"/>
                      </a:lnTo>
                      <a:lnTo>
                        <a:pt x="1522" y="58"/>
                      </a:lnTo>
                      <a:lnTo>
                        <a:pt x="1522" y="70"/>
                      </a:lnTo>
                      <a:lnTo>
                        <a:pt x="1545" y="81"/>
                      </a:lnTo>
                      <a:lnTo>
                        <a:pt x="1556" y="81"/>
                      </a:lnTo>
                      <a:lnTo>
                        <a:pt x="1556" y="93"/>
                      </a:lnTo>
                      <a:lnTo>
                        <a:pt x="1545" y="81"/>
                      </a:lnTo>
                      <a:lnTo>
                        <a:pt x="1522" y="93"/>
                      </a:lnTo>
                      <a:lnTo>
                        <a:pt x="1510" y="93"/>
                      </a:lnTo>
                      <a:lnTo>
                        <a:pt x="1499" y="93"/>
                      </a:lnTo>
                      <a:lnTo>
                        <a:pt x="1487" y="105"/>
                      </a:lnTo>
                      <a:lnTo>
                        <a:pt x="1487" y="116"/>
                      </a:lnTo>
                      <a:lnTo>
                        <a:pt x="1476" y="116"/>
                      </a:lnTo>
                      <a:lnTo>
                        <a:pt x="1464" y="116"/>
                      </a:lnTo>
                      <a:lnTo>
                        <a:pt x="1476" y="116"/>
                      </a:lnTo>
                      <a:lnTo>
                        <a:pt x="1487" y="128"/>
                      </a:lnTo>
                      <a:lnTo>
                        <a:pt x="1476" y="128"/>
                      </a:lnTo>
                      <a:lnTo>
                        <a:pt x="1464" y="128"/>
                      </a:lnTo>
                      <a:lnTo>
                        <a:pt x="1476" y="140"/>
                      </a:lnTo>
                      <a:lnTo>
                        <a:pt x="1464" y="140"/>
                      </a:lnTo>
                      <a:lnTo>
                        <a:pt x="1453" y="128"/>
                      </a:lnTo>
                      <a:lnTo>
                        <a:pt x="1453" y="140"/>
                      </a:lnTo>
                      <a:lnTo>
                        <a:pt x="1464" y="151"/>
                      </a:lnTo>
                      <a:lnTo>
                        <a:pt x="1464" y="140"/>
                      </a:lnTo>
                      <a:lnTo>
                        <a:pt x="1476" y="140"/>
                      </a:lnTo>
                      <a:lnTo>
                        <a:pt x="1464" y="140"/>
                      </a:lnTo>
                      <a:lnTo>
                        <a:pt x="1464" y="151"/>
                      </a:lnTo>
                      <a:lnTo>
                        <a:pt x="1453" y="151"/>
                      </a:lnTo>
                      <a:lnTo>
                        <a:pt x="1476" y="151"/>
                      </a:lnTo>
                      <a:lnTo>
                        <a:pt x="1487" y="163"/>
                      </a:lnTo>
                      <a:lnTo>
                        <a:pt x="1499" y="175"/>
                      </a:lnTo>
                      <a:lnTo>
                        <a:pt x="1487" y="175"/>
                      </a:lnTo>
                      <a:lnTo>
                        <a:pt x="1487" y="186"/>
                      </a:lnTo>
                      <a:lnTo>
                        <a:pt x="1476" y="186"/>
                      </a:lnTo>
                      <a:lnTo>
                        <a:pt x="1476" y="210"/>
                      </a:lnTo>
                      <a:lnTo>
                        <a:pt x="1476" y="198"/>
                      </a:lnTo>
                      <a:lnTo>
                        <a:pt x="1476" y="210"/>
                      </a:lnTo>
                      <a:lnTo>
                        <a:pt x="1487" y="210"/>
                      </a:lnTo>
                      <a:lnTo>
                        <a:pt x="1499" y="198"/>
                      </a:lnTo>
                      <a:lnTo>
                        <a:pt x="1499" y="186"/>
                      </a:lnTo>
                      <a:lnTo>
                        <a:pt x="1510" y="186"/>
                      </a:lnTo>
                      <a:lnTo>
                        <a:pt x="1522" y="175"/>
                      </a:lnTo>
                      <a:lnTo>
                        <a:pt x="1533" y="175"/>
                      </a:lnTo>
                      <a:lnTo>
                        <a:pt x="1522" y="163"/>
                      </a:lnTo>
                      <a:lnTo>
                        <a:pt x="1522" y="151"/>
                      </a:lnTo>
                      <a:lnTo>
                        <a:pt x="1533" y="151"/>
                      </a:lnTo>
                      <a:lnTo>
                        <a:pt x="1533" y="140"/>
                      </a:lnTo>
                      <a:lnTo>
                        <a:pt x="1545" y="140"/>
                      </a:lnTo>
                      <a:lnTo>
                        <a:pt x="1545" y="128"/>
                      </a:lnTo>
                      <a:lnTo>
                        <a:pt x="1545" y="116"/>
                      </a:lnTo>
                      <a:lnTo>
                        <a:pt x="1556" y="128"/>
                      </a:lnTo>
                      <a:lnTo>
                        <a:pt x="1568" y="128"/>
                      </a:lnTo>
                      <a:lnTo>
                        <a:pt x="1568" y="140"/>
                      </a:lnTo>
                      <a:lnTo>
                        <a:pt x="1556" y="140"/>
                      </a:lnTo>
                      <a:lnTo>
                        <a:pt x="1556" y="151"/>
                      </a:lnTo>
                      <a:lnTo>
                        <a:pt x="1568" y="163"/>
                      </a:lnTo>
                      <a:lnTo>
                        <a:pt x="1568" y="151"/>
                      </a:lnTo>
                      <a:lnTo>
                        <a:pt x="1568" y="163"/>
                      </a:lnTo>
                      <a:lnTo>
                        <a:pt x="1579" y="151"/>
                      </a:lnTo>
                      <a:lnTo>
                        <a:pt x="1579" y="163"/>
                      </a:lnTo>
                      <a:lnTo>
                        <a:pt x="1591" y="151"/>
                      </a:lnTo>
                      <a:lnTo>
                        <a:pt x="1579" y="151"/>
                      </a:lnTo>
                      <a:lnTo>
                        <a:pt x="1568" y="151"/>
                      </a:lnTo>
                      <a:lnTo>
                        <a:pt x="1579" y="140"/>
                      </a:lnTo>
                      <a:lnTo>
                        <a:pt x="1579" y="128"/>
                      </a:lnTo>
                      <a:lnTo>
                        <a:pt x="1579" y="116"/>
                      </a:lnTo>
                      <a:lnTo>
                        <a:pt x="1568" y="116"/>
                      </a:lnTo>
                      <a:lnTo>
                        <a:pt x="1579" y="116"/>
                      </a:lnTo>
                      <a:lnTo>
                        <a:pt x="1556" y="105"/>
                      </a:lnTo>
                      <a:lnTo>
                        <a:pt x="1545" y="105"/>
                      </a:lnTo>
                      <a:lnTo>
                        <a:pt x="1579" y="105"/>
                      </a:lnTo>
                      <a:lnTo>
                        <a:pt x="1602" y="105"/>
                      </a:lnTo>
                      <a:lnTo>
                        <a:pt x="1614" y="93"/>
                      </a:lnTo>
                      <a:lnTo>
                        <a:pt x="1614" y="81"/>
                      </a:lnTo>
                      <a:lnTo>
                        <a:pt x="1614" y="70"/>
                      </a:lnTo>
                      <a:lnTo>
                        <a:pt x="1637" y="58"/>
                      </a:lnTo>
                      <a:lnTo>
                        <a:pt x="1649" y="58"/>
                      </a:lnTo>
                      <a:lnTo>
                        <a:pt x="1649" y="70"/>
                      </a:lnTo>
                      <a:lnTo>
                        <a:pt x="1660" y="70"/>
                      </a:lnTo>
                      <a:lnTo>
                        <a:pt x="1672" y="70"/>
                      </a:lnTo>
                      <a:lnTo>
                        <a:pt x="1672" y="58"/>
                      </a:lnTo>
                      <a:lnTo>
                        <a:pt x="1683" y="58"/>
                      </a:lnTo>
                      <a:lnTo>
                        <a:pt x="1683" y="46"/>
                      </a:lnTo>
                      <a:lnTo>
                        <a:pt x="1706" y="46"/>
                      </a:lnTo>
                      <a:lnTo>
                        <a:pt x="1706" y="35"/>
                      </a:lnTo>
                      <a:lnTo>
                        <a:pt x="1718" y="35"/>
                      </a:lnTo>
                      <a:lnTo>
                        <a:pt x="1729" y="23"/>
                      </a:lnTo>
                      <a:lnTo>
                        <a:pt x="1752" y="35"/>
                      </a:lnTo>
                      <a:lnTo>
                        <a:pt x="1752" y="23"/>
                      </a:lnTo>
                      <a:lnTo>
                        <a:pt x="1764" y="35"/>
                      </a:lnTo>
                      <a:lnTo>
                        <a:pt x="1764" y="23"/>
                      </a:lnTo>
                      <a:lnTo>
                        <a:pt x="1775" y="23"/>
                      </a:lnTo>
                      <a:lnTo>
                        <a:pt x="1787" y="11"/>
                      </a:lnTo>
                      <a:lnTo>
                        <a:pt x="1798" y="0"/>
                      </a:lnTo>
                      <a:lnTo>
                        <a:pt x="1810" y="0"/>
                      </a:lnTo>
                      <a:lnTo>
                        <a:pt x="1821" y="0"/>
                      </a:lnTo>
                      <a:lnTo>
                        <a:pt x="1810" y="0"/>
                      </a:lnTo>
                      <a:lnTo>
                        <a:pt x="1821" y="11"/>
                      </a:lnTo>
                      <a:lnTo>
                        <a:pt x="1833" y="11"/>
                      </a:lnTo>
                      <a:lnTo>
                        <a:pt x="1844" y="0"/>
                      </a:lnTo>
                      <a:lnTo>
                        <a:pt x="1844" y="11"/>
                      </a:lnTo>
                      <a:lnTo>
                        <a:pt x="1856" y="11"/>
                      </a:lnTo>
                      <a:lnTo>
                        <a:pt x="1868" y="11"/>
                      </a:lnTo>
                      <a:lnTo>
                        <a:pt x="1868" y="23"/>
                      </a:lnTo>
                      <a:lnTo>
                        <a:pt x="1868" y="35"/>
                      </a:lnTo>
                      <a:lnTo>
                        <a:pt x="1879" y="35"/>
                      </a:lnTo>
                      <a:lnTo>
                        <a:pt x="1879" y="46"/>
                      </a:lnTo>
                      <a:lnTo>
                        <a:pt x="1891" y="46"/>
                      </a:lnTo>
                      <a:lnTo>
                        <a:pt x="1891" y="35"/>
                      </a:lnTo>
                      <a:lnTo>
                        <a:pt x="1902" y="35"/>
                      </a:lnTo>
                      <a:lnTo>
                        <a:pt x="1914" y="35"/>
                      </a:lnTo>
                      <a:lnTo>
                        <a:pt x="1914" y="58"/>
                      </a:lnTo>
                      <a:lnTo>
                        <a:pt x="1914" y="70"/>
                      </a:lnTo>
                      <a:lnTo>
                        <a:pt x="1925" y="70"/>
                      </a:lnTo>
                      <a:lnTo>
                        <a:pt x="1937" y="81"/>
                      </a:lnTo>
                      <a:lnTo>
                        <a:pt x="1960" y="81"/>
                      </a:lnTo>
                      <a:lnTo>
                        <a:pt x="1971" y="93"/>
                      </a:lnTo>
                      <a:lnTo>
                        <a:pt x="1994" y="93"/>
                      </a:lnTo>
                      <a:lnTo>
                        <a:pt x="2006" y="93"/>
                      </a:lnTo>
                      <a:lnTo>
                        <a:pt x="2017" y="93"/>
                      </a:lnTo>
                      <a:lnTo>
                        <a:pt x="2029" y="105"/>
                      </a:lnTo>
                      <a:lnTo>
                        <a:pt x="2029" y="140"/>
                      </a:lnTo>
                      <a:lnTo>
                        <a:pt x="2017" y="151"/>
                      </a:lnTo>
                      <a:lnTo>
                        <a:pt x="1994" y="140"/>
                      </a:lnTo>
                      <a:lnTo>
                        <a:pt x="1983" y="140"/>
                      </a:lnTo>
                      <a:lnTo>
                        <a:pt x="1983" y="128"/>
                      </a:lnTo>
                      <a:lnTo>
                        <a:pt x="1983" y="151"/>
                      </a:lnTo>
                      <a:lnTo>
                        <a:pt x="1971" y="151"/>
                      </a:lnTo>
                      <a:lnTo>
                        <a:pt x="1948" y="151"/>
                      </a:lnTo>
                      <a:lnTo>
                        <a:pt x="1948" y="163"/>
                      </a:lnTo>
                      <a:lnTo>
                        <a:pt x="1937" y="175"/>
                      </a:lnTo>
                      <a:lnTo>
                        <a:pt x="1948" y="175"/>
                      </a:lnTo>
                      <a:lnTo>
                        <a:pt x="1948" y="163"/>
                      </a:lnTo>
                      <a:lnTo>
                        <a:pt x="1960" y="163"/>
                      </a:lnTo>
                      <a:lnTo>
                        <a:pt x="1971" y="163"/>
                      </a:lnTo>
                      <a:lnTo>
                        <a:pt x="1983" y="151"/>
                      </a:lnTo>
                      <a:lnTo>
                        <a:pt x="1983" y="163"/>
                      </a:lnTo>
                      <a:lnTo>
                        <a:pt x="1983" y="210"/>
                      </a:lnTo>
                      <a:lnTo>
                        <a:pt x="1994" y="186"/>
                      </a:lnTo>
                      <a:lnTo>
                        <a:pt x="1994" y="163"/>
                      </a:lnTo>
                      <a:lnTo>
                        <a:pt x="1994" y="151"/>
                      </a:lnTo>
                      <a:lnTo>
                        <a:pt x="2006" y="151"/>
                      </a:lnTo>
                      <a:lnTo>
                        <a:pt x="2017" y="186"/>
                      </a:lnTo>
                      <a:lnTo>
                        <a:pt x="2029" y="186"/>
                      </a:lnTo>
                      <a:lnTo>
                        <a:pt x="2029" y="198"/>
                      </a:lnTo>
                      <a:lnTo>
                        <a:pt x="2052" y="198"/>
                      </a:lnTo>
                      <a:lnTo>
                        <a:pt x="2052" y="186"/>
                      </a:lnTo>
                      <a:lnTo>
                        <a:pt x="2040" y="186"/>
                      </a:lnTo>
                      <a:lnTo>
                        <a:pt x="2052" y="186"/>
                      </a:lnTo>
                      <a:lnTo>
                        <a:pt x="2064" y="186"/>
                      </a:lnTo>
                      <a:lnTo>
                        <a:pt x="2075" y="186"/>
                      </a:lnTo>
                      <a:lnTo>
                        <a:pt x="2087" y="186"/>
                      </a:lnTo>
                      <a:lnTo>
                        <a:pt x="2098" y="186"/>
                      </a:lnTo>
                      <a:lnTo>
                        <a:pt x="2110" y="186"/>
                      </a:lnTo>
                      <a:lnTo>
                        <a:pt x="2110" y="198"/>
                      </a:lnTo>
                      <a:lnTo>
                        <a:pt x="2121" y="198"/>
                      </a:lnTo>
                      <a:lnTo>
                        <a:pt x="2133" y="198"/>
                      </a:lnTo>
                      <a:lnTo>
                        <a:pt x="2144" y="186"/>
                      </a:lnTo>
                      <a:lnTo>
                        <a:pt x="2156" y="198"/>
                      </a:lnTo>
                      <a:lnTo>
                        <a:pt x="2167" y="186"/>
                      </a:lnTo>
                      <a:lnTo>
                        <a:pt x="2179" y="186"/>
                      </a:lnTo>
                      <a:lnTo>
                        <a:pt x="2167" y="198"/>
                      </a:lnTo>
                      <a:lnTo>
                        <a:pt x="2179" y="198"/>
                      </a:lnTo>
                      <a:lnTo>
                        <a:pt x="2179" y="210"/>
                      </a:lnTo>
                      <a:lnTo>
                        <a:pt x="2190" y="221"/>
                      </a:lnTo>
                      <a:lnTo>
                        <a:pt x="2190" y="210"/>
                      </a:lnTo>
                      <a:lnTo>
                        <a:pt x="2202" y="210"/>
                      </a:lnTo>
                      <a:lnTo>
                        <a:pt x="2190" y="210"/>
                      </a:lnTo>
                      <a:lnTo>
                        <a:pt x="2213" y="198"/>
                      </a:lnTo>
                      <a:lnTo>
                        <a:pt x="2213" y="210"/>
                      </a:lnTo>
                      <a:lnTo>
                        <a:pt x="2225" y="210"/>
                      </a:lnTo>
                      <a:lnTo>
                        <a:pt x="2236" y="221"/>
                      </a:lnTo>
                      <a:lnTo>
                        <a:pt x="2271" y="221"/>
                      </a:lnTo>
                      <a:lnTo>
                        <a:pt x="2283" y="221"/>
                      </a:lnTo>
                      <a:lnTo>
                        <a:pt x="2317" y="233"/>
                      </a:lnTo>
                      <a:lnTo>
                        <a:pt x="2317" y="245"/>
                      </a:lnTo>
                      <a:lnTo>
                        <a:pt x="2317" y="256"/>
                      </a:lnTo>
                      <a:lnTo>
                        <a:pt x="2329" y="245"/>
                      </a:lnTo>
                      <a:lnTo>
                        <a:pt x="2329" y="256"/>
                      </a:lnTo>
                      <a:lnTo>
                        <a:pt x="2340" y="256"/>
                      </a:lnTo>
                      <a:lnTo>
                        <a:pt x="2329" y="256"/>
                      </a:lnTo>
                      <a:lnTo>
                        <a:pt x="2329" y="268"/>
                      </a:lnTo>
                      <a:lnTo>
                        <a:pt x="2340" y="268"/>
                      </a:lnTo>
                      <a:lnTo>
                        <a:pt x="2329" y="268"/>
                      </a:lnTo>
                      <a:lnTo>
                        <a:pt x="2340" y="268"/>
                      </a:lnTo>
                      <a:lnTo>
                        <a:pt x="2340" y="280"/>
                      </a:lnTo>
                      <a:lnTo>
                        <a:pt x="2340" y="268"/>
                      </a:lnTo>
                      <a:lnTo>
                        <a:pt x="2352" y="280"/>
                      </a:lnTo>
                      <a:lnTo>
                        <a:pt x="2363" y="280"/>
                      </a:lnTo>
                      <a:lnTo>
                        <a:pt x="2363" y="292"/>
                      </a:lnTo>
                      <a:lnTo>
                        <a:pt x="2375" y="292"/>
                      </a:lnTo>
                      <a:lnTo>
                        <a:pt x="2375" y="303"/>
                      </a:lnTo>
                      <a:lnTo>
                        <a:pt x="2386" y="303"/>
                      </a:lnTo>
                      <a:lnTo>
                        <a:pt x="2398" y="303"/>
                      </a:lnTo>
                      <a:lnTo>
                        <a:pt x="2409" y="315"/>
                      </a:lnTo>
                      <a:lnTo>
                        <a:pt x="2421" y="315"/>
                      </a:lnTo>
                      <a:lnTo>
                        <a:pt x="2421" y="327"/>
                      </a:lnTo>
                      <a:lnTo>
                        <a:pt x="2421" y="338"/>
                      </a:lnTo>
                      <a:lnTo>
                        <a:pt x="2421" y="385"/>
                      </a:lnTo>
                      <a:lnTo>
                        <a:pt x="2421" y="408"/>
                      </a:lnTo>
                      <a:lnTo>
                        <a:pt x="2409" y="420"/>
                      </a:lnTo>
                      <a:lnTo>
                        <a:pt x="2375" y="420"/>
                      </a:lnTo>
                      <a:lnTo>
                        <a:pt x="2363" y="420"/>
                      </a:lnTo>
                      <a:lnTo>
                        <a:pt x="2352" y="432"/>
                      </a:lnTo>
                      <a:lnTo>
                        <a:pt x="2340" y="432"/>
                      </a:lnTo>
                      <a:lnTo>
                        <a:pt x="2340" y="455"/>
                      </a:lnTo>
                      <a:lnTo>
                        <a:pt x="2329" y="443"/>
                      </a:lnTo>
                      <a:lnTo>
                        <a:pt x="2329" y="432"/>
                      </a:lnTo>
                      <a:lnTo>
                        <a:pt x="2317" y="420"/>
                      </a:lnTo>
                      <a:lnTo>
                        <a:pt x="2317" y="397"/>
                      </a:lnTo>
                      <a:lnTo>
                        <a:pt x="2283" y="408"/>
                      </a:lnTo>
                      <a:lnTo>
                        <a:pt x="2271" y="420"/>
                      </a:lnTo>
                      <a:lnTo>
                        <a:pt x="2271" y="432"/>
                      </a:lnTo>
                      <a:lnTo>
                        <a:pt x="2259" y="432"/>
                      </a:lnTo>
                      <a:lnTo>
                        <a:pt x="2236" y="443"/>
                      </a:lnTo>
                      <a:lnTo>
                        <a:pt x="2225" y="443"/>
                      </a:lnTo>
                      <a:lnTo>
                        <a:pt x="2213" y="432"/>
                      </a:lnTo>
                      <a:lnTo>
                        <a:pt x="2225" y="420"/>
                      </a:lnTo>
                      <a:lnTo>
                        <a:pt x="2213" y="420"/>
                      </a:lnTo>
                      <a:lnTo>
                        <a:pt x="2190" y="420"/>
                      </a:lnTo>
                      <a:lnTo>
                        <a:pt x="2190" y="432"/>
                      </a:lnTo>
                      <a:lnTo>
                        <a:pt x="2179" y="432"/>
                      </a:lnTo>
                      <a:lnTo>
                        <a:pt x="2167" y="420"/>
                      </a:lnTo>
                      <a:lnTo>
                        <a:pt x="2144" y="432"/>
                      </a:lnTo>
                      <a:lnTo>
                        <a:pt x="2156" y="455"/>
                      </a:lnTo>
                      <a:lnTo>
                        <a:pt x="2156" y="467"/>
                      </a:lnTo>
                      <a:lnTo>
                        <a:pt x="2133" y="478"/>
                      </a:lnTo>
                      <a:lnTo>
                        <a:pt x="2110" y="467"/>
                      </a:lnTo>
                      <a:lnTo>
                        <a:pt x="2098" y="478"/>
                      </a:lnTo>
                      <a:lnTo>
                        <a:pt x="2087" y="490"/>
                      </a:lnTo>
                      <a:lnTo>
                        <a:pt x="2075" y="513"/>
                      </a:lnTo>
                      <a:lnTo>
                        <a:pt x="2075" y="525"/>
                      </a:lnTo>
                      <a:lnTo>
                        <a:pt x="2064" y="513"/>
                      </a:lnTo>
                      <a:lnTo>
                        <a:pt x="2052" y="513"/>
                      </a:lnTo>
                      <a:lnTo>
                        <a:pt x="2052" y="525"/>
                      </a:lnTo>
                      <a:lnTo>
                        <a:pt x="2040" y="537"/>
                      </a:lnTo>
                      <a:lnTo>
                        <a:pt x="2029" y="537"/>
                      </a:lnTo>
                      <a:lnTo>
                        <a:pt x="2017" y="548"/>
                      </a:lnTo>
                      <a:lnTo>
                        <a:pt x="2006" y="537"/>
                      </a:lnTo>
                      <a:lnTo>
                        <a:pt x="1994" y="548"/>
                      </a:lnTo>
                      <a:lnTo>
                        <a:pt x="2006" y="560"/>
                      </a:lnTo>
                      <a:lnTo>
                        <a:pt x="2006" y="572"/>
                      </a:lnTo>
                      <a:lnTo>
                        <a:pt x="2017" y="607"/>
                      </a:lnTo>
                      <a:lnTo>
                        <a:pt x="2017" y="618"/>
                      </a:lnTo>
                      <a:lnTo>
                        <a:pt x="2017" y="677"/>
                      </a:lnTo>
                      <a:lnTo>
                        <a:pt x="2029" y="689"/>
                      </a:lnTo>
                      <a:lnTo>
                        <a:pt x="2029" y="700"/>
                      </a:lnTo>
                      <a:lnTo>
                        <a:pt x="2040" y="712"/>
                      </a:lnTo>
                      <a:lnTo>
                        <a:pt x="2040" y="747"/>
                      </a:lnTo>
                      <a:lnTo>
                        <a:pt x="2029" y="747"/>
                      </a:lnTo>
                      <a:lnTo>
                        <a:pt x="2017" y="747"/>
                      </a:lnTo>
                      <a:lnTo>
                        <a:pt x="2006" y="747"/>
                      </a:lnTo>
                      <a:lnTo>
                        <a:pt x="1983" y="735"/>
                      </a:lnTo>
                      <a:lnTo>
                        <a:pt x="1948" y="735"/>
                      </a:lnTo>
                      <a:lnTo>
                        <a:pt x="1948" y="747"/>
                      </a:lnTo>
                      <a:lnTo>
                        <a:pt x="1925" y="735"/>
                      </a:lnTo>
                      <a:lnTo>
                        <a:pt x="1914" y="735"/>
                      </a:lnTo>
                      <a:lnTo>
                        <a:pt x="1879" y="724"/>
                      </a:lnTo>
                      <a:lnTo>
                        <a:pt x="1868" y="712"/>
                      </a:lnTo>
                      <a:lnTo>
                        <a:pt x="1833" y="712"/>
                      </a:lnTo>
                      <a:lnTo>
                        <a:pt x="1821" y="712"/>
                      </a:lnTo>
                      <a:lnTo>
                        <a:pt x="1798" y="700"/>
                      </a:lnTo>
                      <a:lnTo>
                        <a:pt x="1787" y="712"/>
                      </a:lnTo>
                      <a:lnTo>
                        <a:pt x="1775" y="712"/>
                      </a:lnTo>
                      <a:lnTo>
                        <a:pt x="1775" y="689"/>
                      </a:lnTo>
                      <a:lnTo>
                        <a:pt x="1764" y="677"/>
                      </a:lnTo>
                      <a:lnTo>
                        <a:pt x="1752" y="665"/>
                      </a:lnTo>
                      <a:lnTo>
                        <a:pt x="1741" y="665"/>
                      </a:lnTo>
                      <a:lnTo>
                        <a:pt x="1729" y="665"/>
                      </a:lnTo>
                      <a:lnTo>
                        <a:pt x="1718" y="654"/>
                      </a:lnTo>
                      <a:lnTo>
                        <a:pt x="1706" y="654"/>
                      </a:lnTo>
                      <a:lnTo>
                        <a:pt x="1706" y="665"/>
                      </a:lnTo>
                      <a:lnTo>
                        <a:pt x="1695" y="677"/>
                      </a:lnTo>
                      <a:lnTo>
                        <a:pt x="1683" y="689"/>
                      </a:lnTo>
                      <a:lnTo>
                        <a:pt x="1683" y="700"/>
                      </a:lnTo>
                      <a:lnTo>
                        <a:pt x="1672" y="700"/>
                      </a:lnTo>
                      <a:lnTo>
                        <a:pt x="1672" y="712"/>
                      </a:lnTo>
                      <a:lnTo>
                        <a:pt x="1660" y="724"/>
                      </a:lnTo>
                      <a:lnTo>
                        <a:pt x="1660" y="735"/>
                      </a:lnTo>
                      <a:lnTo>
                        <a:pt x="1649" y="759"/>
                      </a:lnTo>
                      <a:lnTo>
                        <a:pt x="1637" y="759"/>
                      </a:lnTo>
                      <a:lnTo>
                        <a:pt x="1637" y="770"/>
                      </a:lnTo>
                      <a:lnTo>
                        <a:pt x="1637" y="782"/>
                      </a:lnTo>
                      <a:lnTo>
                        <a:pt x="1625" y="782"/>
                      </a:lnTo>
                      <a:lnTo>
                        <a:pt x="1614" y="794"/>
                      </a:lnTo>
                      <a:lnTo>
                        <a:pt x="1602" y="794"/>
                      </a:lnTo>
                      <a:lnTo>
                        <a:pt x="1591" y="805"/>
                      </a:lnTo>
                      <a:lnTo>
                        <a:pt x="1568" y="805"/>
                      </a:lnTo>
                      <a:lnTo>
                        <a:pt x="1556" y="805"/>
                      </a:lnTo>
                      <a:lnTo>
                        <a:pt x="1556" y="829"/>
                      </a:lnTo>
                      <a:lnTo>
                        <a:pt x="1556" y="840"/>
                      </a:lnTo>
                      <a:lnTo>
                        <a:pt x="1545" y="852"/>
                      </a:lnTo>
                      <a:lnTo>
                        <a:pt x="1533" y="840"/>
                      </a:lnTo>
                      <a:lnTo>
                        <a:pt x="1510" y="852"/>
                      </a:lnTo>
                      <a:lnTo>
                        <a:pt x="1499" y="840"/>
                      </a:lnTo>
                      <a:lnTo>
                        <a:pt x="1487" y="840"/>
                      </a:lnTo>
                      <a:lnTo>
                        <a:pt x="1487" y="829"/>
                      </a:lnTo>
                      <a:lnTo>
                        <a:pt x="1476" y="840"/>
                      </a:lnTo>
                      <a:lnTo>
                        <a:pt x="1464" y="840"/>
                      </a:lnTo>
                      <a:lnTo>
                        <a:pt x="1453" y="840"/>
                      </a:lnTo>
                      <a:lnTo>
                        <a:pt x="1429" y="840"/>
                      </a:lnTo>
                      <a:lnTo>
                        <a:pt x="1429" y="852"/>
                      </a:lnTo>
                      <a:lnTo>
                        <a:pt x="1429" y="864"/>
                      </a:lnTo>
                      <a:lnTo>
                        <a:pt x="1453" y="875"/>
                      </a:lnTo>
                      <a:lnTo>
                        <a:pt x="1453" y="887"/>
                      </a:lnTo>
                      <a:lnTo>
                        <a:pt x="1441" y="899"/>
                      </a:lnTo>
                      <a:lnTo>
                        <a:pt x="1429" y="910"/>
                      </a:lnTo>
                      <a:lnTo>
                        <a:pt x="1429" y="922"/>
                      </a:lnTo>
                      <a:lnTo>
                        <a:pt x="1418" y="922"/>
                      </a:lnTo>
                      <a:lnTo>
                        <a:pt x="1406" y="922"/>
                      </a:lnTo>
                      <a:lnTo>
                        <a:pt x="1395" y="922"/>
                      </a:lnTo>
                      <a:lnTo>
                        <a:pt x="1383" y="922"/>
                      </a:lnTo>
                      <a:lnTo>
                        <a:pt x="1372" y="922"/>
                      </a:lnTo>
                      <a:lnTo>
                        <a:pt x="1360" y="934"/>
                      </a:lnTo>
                      <a:lnTo>
                        <a:pt x="1337" y="969"/>
                      </a:lnTo>
                      <a:lnTo>
                        <a:pt x="1314" y="980"/>
                      </a:lnTo>
                      <a:lnTo>
                        <a:pt x="1291" y="992"/>
                      </a:lnTo>
                      <a:lnTo>
                        <a:pt x="1268" y="1015"/>
                      </a:lnTo>
                      <a:lnTo>
                        <a:pt x="1245" y="1062"/>
                      </a:lnTo>
                      <a:lnTo>
                        <a:pt x="1222" y="1132"/>
                      </a:lnTo>
                      <a:lnTo>
                        <a:pt x="1222" y="1144"/>
                      </a:lnTo>
                      <a:lnTo>
                        <a:pt x="1245" y="1167"/>
                      </a:lnTo>
                      <a:lnTo>
                        <a:pt x="1245" y="1179"/>
                      </a:lnTo>
                      <a:lnTo>
                        <a:pt x="1280" y="1179"/>
                      </a:lnTo>
                      <a:lnTo>
                        <a:pt x="1291" y="1179"/>
                      </a:lnTo>
                      <a:lnTo>
                        <a:pt x="1314" y="1167"/>
                      </a:lnTo>
                      <a:lnTo>
                        <a:pt x="1303" y="1179"/>
                      </a:lnTo>
                      <a:lnTo>
                        <a:pt x="1303" y="1191"/>
                      </a:lnTo>
                      <a:lnTo>
                        <a:pt x="1303" y="1202"/>
                      </a:lnTo>
                      <a:lnTo>
                        <a:pt x="1314" y="1191"/>
                      </a:lnTo>
                      <a:lnTo>
                        <a:pt x="1314" y="1167"/>
                      </a:lnTo>
                      <a:lnTo>
                        <a:pt x="1326" y="1167"/>
                      </a:lnTo>
                      <a:lnTo>
                        <a:pt x="1337" y="1156"/>
                      </a:lnTo>
                      <a:lnTo>
                        <a:pt x="1360" y="1144"/>
                      </a:lnTo>
                      <a:lnTo>
                        <a:pt x="1372" y="1144"/>
                      </a:lnTo>
                      <a:lnTo>
                        <a:pt x="1372" y="1132"/>
                      </a:lnTo>
                      <a:lnTo>
                        <a:pt x="1372" y="1121"/>
                      </a:lnTo>
                      <a:lnTo>
                        <a:pt x="1372" y="1109"/>
                      </a:lnTo>
                      <a:lnTo>
                        <a:pt x="1383" y="1109"/>
                      </a:lnTo>
                      <a:lnTo>
                        <a:pt x="1395" y="1097"/>
                      </a:lnTo>
                      <a:lnTo>
                        <a:pt x="1441" y="1121"/>
                      </a:lnTo>
                      <a:lnTo>
                        <a:pt x="1441" y="1132"/>
                      </a:lnTo>
                      <a:lnTo>
                        <a:pt x="1453" y="1144"/>
                      </a:lnTo>
                      <a:lnTo>
                        <a:pt x="1453" y="1167"/>
                      </a:lnTo>
                      <a:lnTo>
                        <a:pt x="1441" y="1167"/>
                      </a:lnTo>
                      <a:lnTo>
                        <a:pt x="1429" y="1167"/>
                      </a:lnTo>
                      <a:lnTo>
                        <a:pt x="1418" y="1167"/>
                      </a:lnTo>
                      <a:lnTo>
                        <a:pt x="1418" y="1179"/>
                      </a:lnTo>
                      <a:lnTo>
                        <a:pt x="1406" y="1191"/>
                      </a:lnTo>
                      <a:lnTo>
                        <a:pt x="1395" y="1202"/>
                      </a:lnTo>
                      <a:lnTo>
                        <a:pt x="1383" y="1202"/>
                      </a:lnTo>
                      <a:lnTo>
                        <a:pt x="1372" y="1191"/>
                      </a:lnTo>
                      <a:lnTo>
                        <a:pt x="1360" y="1191"/>
                      </a:lnTo>
                      <a:lnTo>
                        <a:pt x="1349" y="1179"/>
                      </a:lnTo>
                      <a:lnTo>
                        <a:pt x="1337" y="1167"/>
                      </a:lnTo>
                      <a:lnTo>
                        <a:pt x="1337" y="1179"/>
                      </a:lnTo>
                      <a:lnTo>
                        <a:pt x="1349" y="1191"/>
                      </a:lnTo>
                      <a:lnTo>
                        <a:pt x="1360" y="1226"/>
                      </a:lnTo>
                      <a:lnTo>
                        <a:pt x="1349" y="1226"/>
                      </a:lnTo>
                      <a:lnTo>
                        <a:pt x="1337" y="1214"/>
                      </a:lnTo>
                      <a:lnTo>
                        <a:pt x="1326" y="1226"/>
                      </a:lnTo>
                      <a:lnTo>
                        <a:pt x="1326" y="1214"/>
                      </a:lnTo>
                      <a:lnTo>
                        <a:pt x="1314" y="1214"/>
                      </a:lnTo>
                      <a:lnTo>
                        <a:pt x="1349" y="1226"/>
                      </a:lnTo>
                      <a:lnTo>
                        <a:pt x="1360" y="1237"/>
                      </a:lnTo>
                      <a:lnTo>
                        <a:pt x="1337" y="1261"/>
                      </a:lnTo>
                      <a:lnTo>
                        <a:pt x="1326" y="1272"/>
                      </a:lnTo>
                      <a:lnTo>
                        <a:pt x="1337" y="1284"/>
                      </a:lnTo>
                      <a:lnTo>
                        <a:pt x="1349" y="1272"/>
                      </a:lnTo>
                      <a:lnTo>
                        <a:pt x="1360" y="1284"/>
                      </a:lnTo>
                      <a:lnTo>
                        <a:pt x="1372" y="1284"/>
                      </a:lnTo>
                      <a:lnTo>
                        <a:pt x="1383" y="1296"/>
                      </a:lnTo>
                      <a:lnTo>
                        <a:pt x="1395" y="1284"/>
                      </a:lnTo>
                      <a:lnTo>
                        <a:pt x="1383" y="1272"/>
                      </a:lnTo>
                      <a:lnTo>
                        <a:pt x="1383" y="1261"/>
                      </a:lnTo>
                      <a:lnTo>
                        <a:pt x="1395" y="1249"/>
                      </a:lnTo>
                      <a:lnTo>
                        <a:pt x="1383" y="1249"/>
                      </a:lnTo>
                      <a:lnTo>
                        <a:pt x="1395" y="1226"/>
                      </a:lnTo>
                      <a:lnTo>
                        <a:pt x="1406" y="1214"/>
                      </a:lnTo>
                      <a:lnTo>
                        <a:pt x="1418" y="1237"/>
                      </a:lnTo>
                      <a:lnTo>
                        <a:pt x="1441" y="1237"/>
                      </a:lnTo>
                      <a:lnTo>
                        <a:pt x="1453" y="1261"/>
                      </a:lnTo>
                      <a:lnTo>
                        <a:pt x="1441" y="1284"/>
                      </a:lnTo>
                      <a:lnTo>
                        <a:pt x="1441" y="1296"/>
                      </a:lnTo>
                      <a:lnTo>
                        <a:pt x="1464" y="1331"/>
                      </a:lnTo>
                      <a:lnTo>
                        <a:pt x="1464" y="1342"/>
                      </a:lnTo>
                      <a:lnTo>
                        <a:pt x="1464" y="1354"/>
                      </a:lnTo>
                      <a:lnTo>
                        <a:pt x="1464" y="1377"/>
                      </a:lnTo>
                      <a:lnTo>
                        <a:pt x="1464" y="1389"/>
                      </a:lnTo>
                      <a:lnTo>
                        <a:pt x="1464" y="1401"/>
                      </a:lnTo>
                      <a:lnTo>
                        <a:pt x="1453" y="1401"/>
                      </a:lnTo>
                      <a:lnTo>
                        <a:pt x="1418" y="1424"/>
                      </a:lnTo>
                      <a:lnTo>
                        <a:pt x="1406" y="1424"/>
                      </a:lnTo>
                      <a:lnTo>
                        <a:pt x="1372" y="1401"/>
                      </a:lnTo>
                      <a:lnTo>
                        <a:pt x="1360" y="1389"/>
                      </a:lnTo>
                      <a:lnTo>
                        <a:pt x="1349" y="1413"/>
                      </a:lnTo>
                      <a:lnTo>
                        <a:pt x="1337" y="1424"/>
                      </a:lnTo>
                      <a:lnTo>
                        <a:pt x="1337" y="1436"/>
                      </a:lnTo>
                      <a:lnTo>
                        <a:pt x="1337" y="1459"/>
                      </a:lnTo>
                      <a:lnTo>
                        <a:pt x="1314" y="1459"/>
                      </a:lnTo>
                      <a:lnTo>
                        <a:pt x="1303" y="1448"/>
                      </a:lnTo>
                      <a:lnTo>
                        <a:pt x="1280" y="1459"/>
                      </a:lnTo>
                      <a:lnTo>
                        <a:pt x="1280" y="1471"/>
                      </a:lnTo>
                      <a:lnTo>
                        <a:pt x="1268" y="1471"/>
                      </a:lnTo>
                      <a:lnTo>
                        <a:pt x="1257" y="1471"/>
                      </a:lnTo>
                      <a:lnTo>
                        <a:pt x="1234" y="1471"/>
                      </a:lnTo>
                      <a:lnTo>
                        <a:pt x="1234" y="1459"/>
                      </a:lnTo>
                      <a:lnTo>
                        <a:pt x="1222" y="1448"/>
                      </a:lnTo>
                      <a:lnTo>
                        <a:pt x="1210" y="1459"/>
                      </a:lnTo>
                      <a:lnTo>
                        <a:pt x="1210" y="1424"/>
                      </a:lnTo>
                      <a:lnTo>
                        <a:pt x="1210" y="1413"/>
                      </a:lnTo>
                      <a:lnTo>
                        <a:pt x="1210" y="1401"/>
                      </a:lnTo>
                      <a:lnTo>
                        <a:pt x="1210" y="1377"/>
                      </a:lnTo>
                      <a:lnTo>
                        <a:pt x="1210" y="1342"/>
                      </a:lnTo>
                      <a:lnTo>
                        <a:pt x="1199" y="1331"/>
                      </a:lnTo>
                      <a:lnTo>
                        <a:pt x="1187" y="1331"/>
                      </a:lnTo>
                      <a:lnTo>
                        <a:pt x="1176" y="1354"/>
                      </a:lnTo>
                      <a:lnTo>
                        <a:pt x="1187" y="1377"/>
                      </a:lnTo>
                      <a:lnTo>
                        <a:pt x="1176" y="1377"/>
                      </a:lnTo>
                      <a:lnTo>
                        <a:pt x="1164" y="1389"/>
                      </a:lnTo>
                      <a:lnTo>
                        <a:pt x="1164" y="1401"/>
                      </a:lnTo>
                      <a:lnTo>
                        <a:pt x="1164" y="1413"/>
                      </a:lnTo>
                      <a:lnTo>
                        <a:pt x="1153" y="1424"/>
                      </a:lnTo>
                      <a:lnTo>
                        <a:pt x="1153" y="1413"/>
                      </a:lnTo>
                      <a:lnTo>
                        <a:pt x="1141" y="1413"/>
                      </a:lnTo>
                      <a:lnTo>
                        <a:pt x="1130" y="1436"/>
                      </a:lnTo>
                      <a:lnTo>
                        <a:pt x="1130" y="1448"/>
                      </a:lnTo>
                      <a:lnTo>
                        <a:pt x="1141" y="1459"/>
                      </a:lnTo>
                      <a:lnTo>
                        <a:pt x="1130" y="1471"/>
                      </a:lnTo>
                      <a:lnTo>
                        <a:pt x="1107" y="1471"/>
                      </a:lnTo>
                      <a:lnTo>
                        <a:pt x="1095" y="1471"/>
                      </a:lnTo>
                      <a:lnTo>
                        <a:pt x="1084" y="1448"/>
                      </a:lnTo>
                      <a:lnTo>
                        <a:pt x="1072" y="1448"/>
                      </a:lnTo>
                      <a:lnTo>
                        <a:pt x="1072" y="1436"/>
                      </a:lnTo>
                      <a:lnTo>
                        <a:pt x="1061" y="1424"/>
                      </a:lnTo>
                      <a:lnTo>
                        <a:pt x="1061" y="1413"/>
                      </a:lnTo>
                      <a:lnTo>
                        <a:pt x="1049" y="1401"/>
                      </a:lnTo>
                      <a:lnTo>
                        <a:pt x="1026" y="1401"/>
                      </a:lnTo>
                      <a:lnTo>
                        <a:pt x="1015" y="1413"/>
                      </a:lnTo>
                      <a:lnTo>
                        <a:pt x="1003" y="1413"/>
                      </a:lnTo>
                      <a:lnTo>
                        <a:pt x="991" y="1413"/>
                      </a:lnTo>
                      <a:lnTo>
                        <a:pt x="957" y="1377"/>
                      </a:lnTo>
                      <a:lnTo>
                        <a:pt x="957" y="1366"/>
                      </a:lnTo>
                      <a:lnTo>
                        <a:pt x="945" y="1366"/>
                      </a:lnTo>
                      <a:lnTo>
                        <a:pt x="945" y="1354"/>
                      </a:lnTo>
                      <a:lnTo>
                        <a:pt x="957" y="1342"/>
                      </a:lnTo>
                      <a:lnTo>
                        <a:pt x="968" y="1331"/>
                      </a:lnTo>
                      <a:lnTo>
                        <a:pt x="980" y="1331"/>
                      </a:lnTo>
                      <a:lnTo>
                        <a:pt x="980" y="1319"/>
                      </a:lnTo>
                      <a:lnTo>
                        <a:pt x="991" y="1319"/>
                      </a:lnTo>
                      <a:lnTo>
                        <a:pt x="991" y="1331"/>
                      </a:lnTo>
                      <a:lnTo>
                        <a:pt x="1003" y="1331"/>
                      </a:lnTo>
                      <a:lnTo>
                        <a:pt x="1015" y="1331"/>
                      </a:lnTo>
                      <a:lnTo>
                        <a:pt x="1015" y="1319"/>
                      </a:lnTo>
                      <a:lnTo>
                        <a:pt x="1026" y="1296"/>
                      </a:lnTo>
                      <a:lnTo>
                        <a:pt x="1026" y="1284"/>
                      </a:lnTo>
                      <a:lnTo>
                        <a:pt x="1015" y="1272"/>
                      </a:lnTo>
                      <a:lnTo>
                        <a:pt x="1003" y="1272"/>
                      </a:lnTo>
                      <a:lnTo>
                        <a:pt x="991" y="1261"/>
                      </a:lnTo>
                      <a:lnTo>
                        <a:pt x="1003" y="1261"/>
                      </a:lnTo>
                      <a:lnTo>
                        <a:pt x="991" y="1249"/>
                      </a:lnTo>
                      <a:lnTo>
                        <a:pt x="968" y="1272"/>
                      </a:lnTo>
                      <a:lnTo>
                        <a:pt x="945" y="1272"/>
                      </a:lnTo>
                      <a:lnTo>
                        <a:pt x="945" y="1284"/>
                      </a:lnTo>
                      <a:lnTo>
                        <a:pt x="934" y="1296"/>
                      </a:lnTo>
                      <a:lnTo>
                        <a:pt x="922" y="1307"/>
                      </a:lnTo>
                      <a:lnTo>
                        <a:pt x="911" y="1307"/>
                      </a:lnTo>
                      <a:lnTo>
                        <a:pt x="899" y="1296"/>
                      </a:lnTo>
                      <a:lnTo>
                        <a:pt x="888" y="1272"/>
                      </a:lnTo>
                      <a:lnTo>
                        <a:pt x="888" y="1261"/>
                      </a:lnTo>
                      <a:lnTo>
                        <a:pt x="888" y="1237"/>
                      </a:lnTo>
                      <a:lnTo>
                        <a:pt x="876" y="1202"/>
                      </a:lnTo>
                      <a:lnTo>
                        <a:pt x="876" y="1191"/>
                      </a:lnTo>
                      <a:lnTo>
                        <a:pt x="888" y="1179"/>
                      </a:lnTo>
                      <a:lnTo>
                        <a:pt x="888" y="1167"/>
                      </a:lnTo>
                      <a:lnTo>
                        <a:pt x="876" y="1156"/>
                      </a:lnTo>
                      <a:lnTo>
                        <a:pt x="865" y="1132"/>
                      </a:lnTo>
                      <a:lnTo>
                        <a:pt x="865" y="1086"/>
                      </a:lnTo>
                      <a:lnTo>
                        <a:pt x="865" y="1074"/>
                      </a:lnTo>
                      <a:lnTo>
                        <a:pt x="842" y="1062"/>
                      </a:lnTo>
                      <a:lnTo>
                        <a:pt x="819" y="1062"/>
                      </a:lnTo>
                      <a:lnTo>
                        <a:pt x="795" y="1051"/>
                      </a:lnTo>
                      <a:lnTo>
                        <a:pt x="784" y="1062"/>
                      </a:lnTo>
                      <a:lnTo>
                        <a:pt x="772" y="1062"/>
                      </a:lnTo>
                      <a:lnTo>
                        <a:pt x="761" y="1051"/>
                      </a:lnTo>
                      <a:lnTo>
                        <a:pt x="715" y="1051"/>
                      </a:lnTo>
                      <a:lnTo>
                        <a:pt x="692" y="1027"/>
                      </a:lnTo>
                      <a:lnTo>
                        <a:pt x="692" y="1015"/>
                      </a:lnTo>
                      <a:lnTo>
                        <a:pt x="680" y="1004"/>
                      </a:lnTo>
                      <a:lnTo>
                        <a:pt x="680" y="992"/>
                      </a:lnTo>
                      <a:lnTo>
                        <a:pt x="680" y="980"/>
                      </a:lnTo>
                      <a:lnTo>
                        <a:pt x="657" y="957"/>
                      </a:lnTo>
                      <a:lnTo>
                        <a:pt x="657" y="945"/>
                      </a:lnTo>
                      <a:lnTo>
                        <a:pt x="657" y="934"/>
                      </a:lnTo>
                      <a:lnTo>
                        <a:pt x="646" y="922"/>
                      </a:lnTo>
                      <a:lnTo>
                        <a:pt x="634" y="922"/>
                      </a:lnTo>
                      <a:lnTo>
                        <a:pt x="623" y="910"/>
                      </a:lnTo>
                      <a:lnTo>
                        <a:pt x="611" y="910"/>
                      </a:lnTo>
                      <a:lnTo>
                        <a:pt x="600" y="899"/>
                      </a:lnTo>
                      <a:lnTo>
                        <a:pt x="588" y="887"/>
                      </a:lnTo>
                      <a:lnTo>
                        <a:pt x="576" y="875"/>
                      </a:lnTo>
                      <a:lnTo>
                        <a:pt x="565" y="875"/>
                      </a:lnTo>
                      <a:lnTo>
                        <a:pt x="553" y="875"/>
                      </a:lnTo>
                      <a:lnTo>
                        <a:pt x="542" y="887"/>
                      </a:lnTo>
                      <a:lnTo>
                        <a:pt x="530" y="910"/>
                      </a:lnTo>
                      <a:lnTo>
                        <a:pt x="507" y="910"/>
                      </a:lnTo>
                      <a:lnTo>
                        <a:pt x="473" y="899"/>
                      </a:lnTo>
                      <a:lnTo>
                        <a:pt x="415" y="945"/>
                      </a:lnTo>
                      <a:lnTo>
                        <a:pt x="392" y="934"/>
                      </a:lnTo>
                      <a:lnTo>
                        <a:pt x="369" y="934"/>
                      </a:lnTo>
                      <a:lnTo>
                        <a:pt x="346" y="922"/>
                      </a:lnTo>
                      <a:lnTo>
                        <a:pt x="334" y="934"/>
                      </a:lnTo>
                      <a:lnTo>
                        <a:pt x="311" y="934"/>
                      </a:lnTo>
                      <a:lnTo>
                        <a:pt x="300" y="957"/>
                      </a:lnTo>
                      <a:lnTo>
                        <a:pt x="288" y="945"/>
                      </a:lnTo>
                      <a:lnTo>
                        <a:pt x="254" y="945"/>
                      </a:lnTo>
                      <a:lnTo>
                        <a:pt x="242" y="934"/>
                      </a:lnTo>
                      <a:lnTo>
                        <a:pt x="231" y="934"/>
                      </a:lnTo>
                      <a:lnTo>
                        <a:pt x="219" y="934"/>
                      </a:lnTo>
                      <a:lnTo>
                        <a:pt x="208" y="934"/>
                      </a:lnTo>
                      <a:lnTo>
                        <a:pt x="196" y="945"/>
                      </a:lnTo>
                      <a:lnTo>
                        <a:pt x="185" y="945"/>
                      </a:lnTo>
                      <a:lnTo>
                        <a:pt x="173" y="945"/>
                      </a:lnTo>
                      <a:lnTo>
                        <a:pt x="161" y="945"/>
                      </a:lnTo>
                      <a:lnTo>
                        <a:pt x="150" y="934"/>
                      </a:lnTo>
                      <a:lnTo>
                        <a:pt x="161" y="899"/>
                      </a:lnTo>
                      <a:lnTo>
                        <a:pt x="173" y="887"/>
                      </a:lnTo>
                      <a:lnTo>
                        <a:pt x="150" y="875"/>
                      </a:lnTo>
                      <a:lnTo>
                        <a:pt x="138" y="875"/>
                      </a:lnTo>
                      <a:lnTo>
                        <a:pt x="127" y="875"/>
                      </a:lnTo>
                      <a:lnTo>
                        <a:pt x="127" y="840"/>
                      </a:lnTo>
                      <a:lnTo>
                        <a:pt x="115" y="829"/>
                      </a:lnTo>
                      <a:lnTo>
                        <a:pt x="92" y="817"/>
                      </a:lnTo>
                      <a:lnTo>
                        <a:pt x="81" y="805"/>
                      </a:lnTo>
                      <a:lnTo>
                        <a:pt x="69" y="805"/>
                      </a:lnTo>
                      <a:lnTo>
                        <a:pt x="46" y="794"/>
                      </a:lnTo>
                      <a:lnTo>
                        <a:pt x="46" y="782"/>
                      </a:lnTo>
                      <a:lnTo>
                        <a:pt x="35" y="782"/>
                      </a:lnTo>
                      <a:lnTo>
                        <a:pt x="23" y="770"/>
                      </a:lnTo>
                      <a:lnTo>
                        <a:pt x="23" y="747"/>
                      </a:lnTo>
                      <a:lnTo>
                        <a:pt x="12" y="747"/>
                      </a:lnTo>
                      <a:lnTo>
                        <a:pt x="12" y="735"/>
                      </a:lnTo>
                      <a:lnTo>
                        <a:pt x="0" y="735"/>
                      </a:lnTo>
                      <a:lnTo>
                        <a:pt x="12" y="724"/>
                      </a:lnTo>
                      <a:lnTo>
                        <a:pt x="12" y="689"/>
                      </a:lnTo>
                      <a:lnTo>
                        <a:pt x="23" y="689"/>
                      </a:lnTo>
                      <a:lnTo>
                        <a:pt x="23" y="677"/>
                      </a:lnTo>
                      <a:lnTo>
                        <a:pt x="35" y="665"/>
                      </a:lnTo>
                      <a:lnTo>
                        <a:pt x="23" y="665"/>
                      </a:lnTo>
                      <a:lnTo>
                        <a:pt x="23" y="654"/>
                      </a:lnTo>
                      <a:lnTo>
                        <a:pt x="0" y="642"/>
                      </a:lnTo>
                      <a:lnTo>
                        <a:pt x="12" y="630"/>
                      </a:lnTo>
                      <a:lnTo>
                        <a:pt x="23" y="630"/>
                      </a:lnTo>
                      <a:close/>
                      <a:moveTo>
                        <a:pt x="980" y="1354"/>
                      </a:moveTo>
                      <a:lnTo>
                        <a:pt x="957" y="1342"/>
                      </a:lnTo>
                      <a:lnTo>
                        <a:pt x="945" y="1354"/>
                      </a:lnTo>
                      <a:lnTo>
                        <a:pt x="957" y="1366"/>
                      </a:lnTo>
                      <a:lnTo>
                        <a:pt x="980" y="1366"/>
                      </a:lnTo>
                      <a:lnTo>
                        <a:pt x="980" y="1354"/>
                      </a:lnTo>
                      <a:close/>
                      <a:moveTo>
                        <a:pt x="1061" y="1401"/>
                      </a:moveTo>
                      <a:lnTo>
                        <a:pt x="1084" y="1389"/>
                      </a:lnTo>
                      <a:lnTo>
                        <a:pt x="1084" y="1354"/>
                      </a:lnTo>
                      <a:lnTo>
                        <a:pt x="1072" y="1342"/>
                      </a:lnTo>
                      <a:lnTo>
                        <a:pt x="1061" y="1342"/>
                      </a:lnTo>
                      <a:lnTo>
                        <a:pt x="1049" y="1342"/>
                      </a:lnTo>
                      <a:lnTo>
                        <a:pt x="1049" y="1354"/>
                      </a:lnTo>
                      <a:lnTo>
                        <a:pt x="1061" y="1377"/>
                      </a:lnTo>
                      <a:lnTo>
                        <a:pt x="1049" y="1389"/>
                      </a:lnTo>
                      <a:lnTo>
                        <a:pt x="1061" y="140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3" name="AutoShape 27">
                  <a:extLst>
                    <a:ext uri="{FF2B5EF4-FFF2-40B4-BE49-F238E27FC236}">
                      <a16:creationId xmlns:a16="http://schemas.microsoft.com/office/drawing/2014/main" id="{E2B6A034-9295-4F07-8DBF-0C3ACE643E7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339244" y="1771080"/>
                  <a:ext cx="2018059" cy="15815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4" name="cleon">
                  <a:extLst>
                    <a:ext uri="{FF2B5EF4-FFF2-40B4-BE49-F238E27FC236}">
                      <a16:creationId xmlns:a16="http://schemas.microsoft.com/office/drawing/2014/main" id="{477AC40C-879D-4E7A-9803-6668922EDD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32649" y="1777457"/>
                  <a:ext cx="2011464" cy="1581577"/>
                </a:xfrm>
                <a:custGeom>
                  <a:avLst/>
                  <a:gdLst>
                    <a:gd name="T0" fmla="*/ 6421 w 7631"/>
                    <a:gd name="T1" fmla="*/ 1098 h 6189"/>
                    <a:gd name="T2" fmla="*/ 6179 w 7631"/>
                    <a:gd name="T3" fmla="*/ 1156 h 6189"/>
                    <a:gd name="T4" fmla="*/ 3239 w 7631"/>
                    <a:gd name="T5" fmla="*/ 175 h 6189"/>
                    <a:gd name="T6" fmla="*/ 3758 w 7631"/>
                    <a:gd name="T7" fmla="*/ 374 h 6189"/>
                    <a:gd name="T8" fmla="*/ 4185 w 7631"/>
                    <a:gd name="T9" fmla="*/ 759 h 6189"/>
                    <a:gd name="T10" fmla="*/ 4380 w 7631"/>
                    <a:gd name="T11" fmla="*/ 876 h 6189"/>
                    <a:gd name="T12" fmla="*/ 4611 w 7631"/>
                    <a:gd name="T13" fmla="*/ 712 h 6189"/>
                    <a:gd name="T14" fmla="*/ 4588 w 7631"/>
                    <a:gd name="T15" fmla="*/ 619 h 6189"/>
                    <a:gd name="T16" fmla="*/ 4726 w 7631"/>
                    <a:gd name="T17" fmla="*/ 339 h 6189"/>
                    <a:gd name="T18" fmla="*/ 5222 w 7631"/>
                    <a:gd name="T19" fmla="*/ 234 h 6189"/>
                    <a:gd name="T20" fmla="*/ 5591 w 7631"/>
                    <a:gd name="T21" fmla="*/ 257 h 6189"/>
                    <a:gd name="T22" fmla="*/ 5856 w 7631"/>
                    <a:gd name="T23" fmla="*/ 584 h 6189"/>
                    <a:gd name="T24" fmla="*/ 5533 w 7631"/>
                    <a:gd name="T25" fmla="*/ 829 h 6189"/>
                    <a:gd name="T26" fmla="*/ 5729 w 7631"/>
                    <a:gd name="T27" fmla="*/ 969 h 6189"/>
                    <a:gd name="T28" fmla="*/ 6006 w 7631"/>
                    <a:gd name="T29" fmla="*/ 1191 h 6189"/>
                    <a:gd name="T30" fmla="*/ 5729 w 7631"/>
                    <a:gd name="T31" fmla="*/ 1343 h 6189"/>
                    <a:gd name="T32" fmla="*/ 5741 w 7631"/>
                    <a:gd name="T33" fmla="*/ 1658 h 6189"/>
                    <a:gd name="T34" fmla="*/ 5718 w 7631"/>
                    <a:gd name="T35" fmla="*/ 2125 h 6189"/>
                    <a:gd name="T36" fmla="*/ 6144 w 7631"/>
                    <a:gd name="T37" fmla="*/ 2324 h 6189"/>
                    <a:gd name="T38" fmla="*/ 6455 w 7631"/>
                    <a:gd name="T39" fmla="*/ 2464 h 6189"/>
                    <a:gd name="T40" fmla="*/ 6824 w 7631"/>
                    <a:gd name="T41" fmla="*/ 2172 h 6189"/>
                    <a:gd name="T42" fmla="*/ 7159 w 7631"/>
                    <a:gd name="T43" fmla="*/ 2546 h 6189"/>
                    <a:gd name="T44" fmla="*/ 7562 w 7631"/>
                    <a:gd name="T45" fmla="*/ 2779 h 6189"/>
                    <a:gd name="T46" fmla="*/ 7320 w 7631"/>
                    <a:gd name="T47" fmla="*/ 3281 h 6189"/>
                    <a:gd name="T48" fmla="*/ 7147 w 7631"/>
                    <a:gd name="T49" fmla="*/ 3585 h 6189"/>
                    <a:gd name="T50" fmla="*/ 7182 w 7631"/>
                    <a:gd name="T51" fmla="*/ 4239 h 6189"/>
                    <a:gd name="T52" fmla="*/ 6490 w 7631"/>
                    <a:gd name="T53" fmla="*/ 4145 h 6189"/>
                    <a:gd name="T54" fmla="*/ 6040 w 7631"/>
                    <a:gd name="T55" fmla="*/ 3842 h 6189"/>
                    <a:gd name="T56" fmla="*/ 5476 w 7631"/>
                    <a:gd name="T57" fmla="*/ 3924 h 6189"/>
                    <a:gd name="T58" fmla="*/ 5107 w 7631"/>
                    <a:gd name="T59" fmla="*/ 4099 h 6189"/>
                    <a:gd name="T60" fmla="*/ 4530 w 7631"/>
                    <a:gd name="T61" fmla="*/ 4484 h 6189"/>
                    <a:gd name="T62" fmla="*/ 4196 w 7631"/>
                    <a:gd name="T63" fmla="*/ 4951 h 6189"/>
                    <a:gd name="T64" fmla="*/ 3896 w 7631"/>
                    <a:gd name="T65" fmla="*/ 5360 h 6189"/>
                    <a:gd name="T66" fmla="*/ 3689 w 7631"/>
                    <a:gd name="T67" fmla="*/ 5698 h 6189"/>
                    <a:gd name="T68" fmla="*/ 3378 w 7631"/>
                    <a:gd name="T69" fmla="*/ 5967 h 6189"/>
                    <a:gd name="T70" fmla="*/ 3055 w 7631"/>
                    <a:gd name="T71" fmla="*/ 5990 h 6189"/>
                    <a:gd name="T72" fmla="*/ 2628 w 7631"/>
                    <a:gd name="T73" fmla="*/ 6177 h 6189"/>
                    <a:gd name="T74" fmla="*/ 2202 w 7631"/>
                    <a:gd name="T75" fmla="*/ 5897 h 6189"/>
                    <a:gd name="T76" fmla="*/ 1695 w 7631"/>
                    <a:gd name="T77" fmla="*/ 5628 h 6189"/>
                    <a:gd name="T78" fmla="*/ 1291 w 7631"/>
                    <a:gd name="T79" fmla="*/ 5558 h 6189"/>
                    <a:gd name="T80" fmla="*/ 968 w 7631"/>
                    <a:gd name="T81" fmla="*/ 5407 h 6189"/>
                    <a:gd name="T82" fmla="*/ 369 w 7631"/>
                    <a:gd name="T83" fmla="*/ 5792 h 6189"/>
                    <a:gd name="T84" fmla="*/ 196 w 7631"/>
                    <a:gd name="T85" fmla="*/ 5512 h 6189"/>
                    <a:gd name="T86" fmla="*/ 208 w 7631"/>
                    <a:gd name="T87" fmla="*/ 4799 h 6189"/>
                    <a:gd name="T88" fmla="*/ 69 w 7631"/>
                    <a:gd name="T89" fmla="*/ 4262 h 6189"/>
                    <a:gd name="T90" fmla="*/ 507 w 7631"/>
                    <a:gd name="T91" fmla="*/ 3830 h 6189"/>
                    <a:gd name="T92" fmla="*/ 888 w 7631"/>
                    <a:gd name="T93" fmla="*/ 3597 h 6189"/>
                    <a:gd name="T94" fmla="*/ 1176 w 7631"/>
                    <a:gd name="T95" fmla="*/ 3235 h 6189"/>
                    <a:gd name="T96" fmla="*/ 680 w 7631"/>
                    <a:gd name="T97" fmla="*/ 2908 h 6189"/>
                    <a:gd name="T98" fmla="*/ 680 w 7631"/>
                    <a:gd name="T99" fmla="*/ 2429 h 6189"/>
                    <a:gd name="T100" fmla="*/ 115 w 7631"/>
                    <a:gd name="T101" fmla="*/ 2277 h 6189"/>
                    <a:gd name="T102" fmla="*/ 311 w 7631"/>
                    <a:gd name="T103" fmla="*/ 1892 h 6189"/>
                    <a:gd name="T104" fmla="*/ 357 w 7631"/>
                    <a:gd name="T105" fmla="*/ 1576 h 6189"/>
                    <a:gd name="T106" fmla="*/ 0 w 7631"/>
                    <a:gd name="T107" fmla="*/ 1320 h 6189"/>
                    <a:gd name="T108" fmla="*/ 115 w 7631"/>
                    <a:gd name="T109" fmla="*/ 899 h 6189"/>
                    <a:gd name="T110" fmla="*/ 392 w 7631"/>
                    <a:gd name="T111" fmla="*/ 537 h 6189"/>
                    <a:gd name="T112" fmla="*/ 957 w 7631"/>
                    <a:gd name="T113" fmla="*/ 514 h 6189"/>
                    <a:gd name="T114" fmla="*/ 1164 w 7631"/>
                    <a:gd name="T115" fmla="*/ 350 h 6189"/>
                    <a:gd name="T116" fmla="*/ 1614 w 7631"/>
                    <a:gd name="T117" fmla="*/ 292 h 6189"/>
                    <a:gd name="T118" fmla="*/ 1971 w 7631"/>
                    <a:gd name="T119" fmla="*/ 350 h 6189"/>
                    <a:gd name="T120" fmla="*/ 2525 w 7631"/>
                    <a:gd name="T121" fmla="*/ 280 h 6189"/>
                    <a:gd name="T122" fmla="*/ 2940 w 7631"/>
                    <a:gd name="T123" fmla="*/ 105 h 6189"/>
                    <a:gd name="T124" fmla="*/ 3977 w 7631"/>
                    <a:gd name="T125" fmla="*/ 5091 h 618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631"/>
                    <a:gd name="T190" fmla="*/ 0 h 6189"/>
                    <a:gd name="T191" fmla="*/ 7631 w 7631"/>
                    <a:gd name="T192" fmla="*/ 6189 h 618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631" h="6189">
                      <a:moveTo>
                        <a:pt x="6167" y="899"/>
                      </a:moveTo>
                      <a:lnTo>
                        <a:pt x="6179" y="899"/>
                      </a:lnTo>
                      <a:lnTo>
                        <a:pt x="6202" y="899"/>
                      </a:lnTo>
                      <a:lnTo>
                        <a:pt x="6213" y="899"/>
                      </a:lnTo>
                      <a:lnTo>
                        <a:pt x="6236" y="899"/>
                      </a:lnTo>
                      <a:lnTo>
                        <a:pt x="6236" y="911"/>
                      </a:lnTo>
                      <a:lnTo>
                        <a:pt x="6259" y="911"/>
                      </a:lnTo>
                      <a:lnTo>
                        <a:pt x="6259" y="923"/>
                      </a:lnTo>
                      <a:lnTo>
                        <a:pt x="6283" y="923"/>
                      </a:lnTo>
                      <a:lnTo>
                        <a:pt x="6294" y="934"/>
                      </a:lnTo>
                      <a:lnTo>
                        <a:pt x="6306" y="923"/>
                      </a:lnTo>
                      <a:lnTo>
                        <a:pt x="6329" y="946"/>
                      </a:lnTo>
                      <a:lnTo>
                        <a:pt x="6329" y="934"/>
                      </a:lnTo>
                      <a:lnTo>
                        <a:pt x="6352" y="946"/>
                      </a:lnTo>
                      <a:lnTo>
                        <a:pt x="6352" y="958"/>
                      </a:lnTo>
                      <a:lnTo>
                        <a:pt x="6363" y="958"/>
                      </a:lnTo>
                      <a:lnTo>
                        <a:pt x="6375" y="958"/>
                      </a:lnTo>
                      <a:lnTo>
                        <a:pt x="6386" y="946"/>
                      </a:lnTo>
                      <a:lnTo>
                        <a:pt x="6398" y="946"/>
                      </a:lnTo>
                      <a:lnTo>
                        <a:pt x="6409" y="946"/>
                      </a:lnTo>
                      <a:lnTo>
                        <a:pt x="6421" y="946"/>
                      </a:lnTo>
                      <a:lnTo>
                        <a:pt x="6421" y="958"/>
                      </a:lnTo>
                      <a:lnTo>
                        <a:pt x="6432" y="969"/>
                      </a:lnTo>
                      <a:lnTo>
                        <a:pt x="6432" y="981"/>
                      </a:lnTo>
                      <a:lnTo>
                        <a:pt x="6444" y="981"/>
                      </a:lnTo>
                      <a:lnTo>
                        <a:pt x="6455" y="981"/>
                      </a:lnTo>
                      <a:lnTo>
                        <a:pt x="6467" y="969"/>
                      </a:lnTo>
                      <a:lnTo>
                        <a:pt x="6478" y="958"/>
                      </a:lnTo>
                      <a:lnTo>
                        <a:pt x="6478" y="969"/>
                      </a:lnTo>
                      <a:lnTo>
                        <a:pt x="6478" y="981"/>
                      </a:lnTo>
                      <a:lnTo>
                        <a:pt x="6478" y="993"/>
                      </a:lnTo>
                      <a:lnTo>
                        <a:pt x="6478" y="1004"/>
                      </a:lnTo>
                      <a:lnTo>
                        <a:pt x="6478" y="1016"/>
                      </a:lnTo>
                      <a:lnTo>
                        <a:pt x="6467" y="1016"/>
                      </a:lnTo>
                      <a:lnTo>
                        <a:pt x="6467" y="1039"/>
                      </a:lnTo>
                      <a:lnTo>
                        <a:pt x="6444" y="1063"/>
                      </a:lnTo>
                      <a:lnTo>
                        <a:pt x="6432" y="1063"/>
                      </a:lnTo>
                      <a:lnTo>
                        <a:pt x="6421" y="1051"/>
                      </a:lnTo>
                      <a:lnTo>
                        <a:pt x="6421" y="1063"/>
                      </a:lnTo>
                      <a:lnTo>
                        <a:pt x="6409" y="1074"/>
                      </a:lnTo>
                      <a:lnTo>
                        <a:pt x="6409" y="1098"/>
                      </a:lnTo>
                      <a:lnTo>
                        <a:pt x="6421" y="1098"/>
                      </a:lnTo>
                      <a:lnTo>
                        <a:pt x="6432" y="1109"/>
                      </a:lnTo>
                      <a:lnTo>
                        <a:pt x="6455" y="1133"/>
                      </a:lnTo>
                      <a:lnTo>
                        <a:pt x="6455" y="1144"/>
                      </a:lnTo>
                      <a:lnTo>
                        <a:pt x="6467" y="1144"/>
                      </a:lnTo>
                      <a:lnTo>
                        <a:pt x="6502" y="1144"/>
                      </a:lnTo>
                      <a:lnTo>
                        <a:pt x="6513" y="1109"/>
                      </a:lnTo>
                      <a:lnTo>
                        <a:pt x="6536" y="1109"/>
                      </a:lnTo>
                      <a:lnTo>
                        <a:pt x="6536" y="1156"/>
                      </a:lnTo>
                      <a:lnTo>
                        <a:pt x="6548" y="1179"/>
                      </a:lnTo>
                      <a:lnTo>
                        <a:pt x="6548" y="1191"/>
                      </a:lnTo>
                      <a:lnTo>
                        <a:pt x="6536" y="1191"/>
                      </a:lnTo>
                      <a:lnTo>
                        <a:pt x="6513" y="1203"/>
                      </a:lnTo>
                      <a:lnTo>
                        <a:pt x="6502" y="1203"/>
                      </a:lnTo>
                      <a:lnTo>
                        <a:pt x="6490" y="1203"/>
                      </a:lnTo>
                      <a:lnTo>
                        <a:pt x="6502" y="1191"/>
                      </a:lnTo>
                      <a:lnTo>
                        <a:pt x="6490" y="1179"/>
                      </a:lnTo>
                      <a:lnTo>
                        <a:pt x="6478" y="1191"/>
                      </a:lnTo>
                      <a:lnTo>
                        <a:pt x="6444" y="1179"/>
                      </a:lnTo>
                      <a:lnTo>
                        <a:pt x="6421" y="1179"/>
                      </a:lnTo>
                      <a:lnTo>
                        <a:pt x="6421" y="1191"/>
                      </a:lnTo>
                      <a:lnTo>
                        <a:pt x="6421" y="1179"/>
                      </a:lnTo>
                      <a:lnTo>
                        <a:pt x="6409" y="1191"/>
                      </a:lnTo>
                      <a:lnTo>
                        <a:pt x="6398" y="1191"/>
                      </a:lnTo>
                      <a:lnTo>
                        <a:pt x="6375" y="1179"/>
                      </a:lnTo>
                      <a:lnTo>
                        <a:pt x="6375" y="1191"/>
                      </a:lnTo>
                      <a:lnTo>
                        <a:pt x="6375" y="1179"/>
                      </a:lnTo>
                      <a:lnTo>
                        <a:pt x="6352" y="1156"/>
                      </a:lnTo>
                      <a:lnTo>
                        <a:pt x="6352" y="1144"/>
                      </a:lnTo>
                      <a:lnTo>
                        <a:pt x="6340" y="1144"/>
                      </a:lnTo>
                      <a:lnTo>
                        <a:pt x="6329" y="1156"/>
                      </a:lnTo>
                      <a:lnTo>
                        <a:pt x="6329" y="1144"/>
                      </a:lnTo>
                      <a:lnTo>
                        <a:pt x="6317" y="1144"/>
                      </a:lnTo>
                      <a:lnTo>
                        <a:pt x="6306" y="1144"/>
                      </a:lnTo>
                      <a:lnTo>
                        <a:pt x="6283" y="1133"/>
                      </a:lnTo>
                      <a:lnTo>
                        <a:pt x="6271" y="1133"/>
                      </a:lnTo>
                      <a:lnTo>
                        <a:pt x="6259" y="1144"/>
                      </a:lnTo>
                      <a:lnTo>
                        <a:pt x="6259" y="1156"/>
                      </a:lnTo>
                      <a:lnTo>
                        <a:pt x="6248" y="1156"/>
                      </a:lnTo>
                      <a:lnTo>
                        <a:pt x="6236" y="1156"/>
                      </a:lnTo>
                      <a:lnTo>
                        <a:pt x="6225" y="1156"/>
                      </a:lnTo>
                      <a:lnTo>
                        <a:pt x="6213" y="1156"/>
                      </a:lnTo>
                      <a:lnTo>
                        <a:pt x="6179" y="1156"/>
                      </a:lnTo>
                      <a:lnTo>
                        <a:pt x="6179" y="1144"/>
                      </a:lnTo>
                      <a:lnTo>
                        <a:pt x="6167" y="1144"/>
                      </a:lnTo>
                      <a:lnTo>
                        <a:pt x="6179" y="1144"/>
                      </a:lnTo>
                      <a:lnTo>
                        <a:pt x="6179" y="1133"/>
                      </a:lnTo>
                      <a:lnTo>
                        <a:pt x="6167" y="1109"/>
                      </a:lnTo>
                      <a:lnTo>
                        <a:pt x="6156" y="1086"/>
                      </a:lnTo>
                      <a:lnTo>
                        <a:pt x="6144" y="1086"/>
                      </a:lnTo>
                      <a:lnTo>
                        <a:pt x="6133" y="1086"/>
                      </a:lnTo>
                      <a:lnTo>
                        <a:pt x="6121" y="1074"/>
                      </a:lnTo>
                      <a:lnTo>
                        <a:pt x="6098" y="1063"/>
                      </a:lnTo>
                      <a:lnTo>
                        <a:pt x="6098" y="1051"/>
                      </a:lnTo>
                      <a:lnTo>
                        <a:pt x="6087" y="1039"/>
                      </a:lnTo>
                      <a:lnTo>
                        <a:pt x="6075" y="1039"/>
                      </a:lnTo>
                      <a:lnTo>
                        <a:pt x="6064" y="1039"/>
                      </a:lnTo>
                      <a:lnTo>
                        <a:pt x="6064" y="1028"/>
                      </a:lnTo>
                      <a:lnTo>
                        <a:pt x="6075" y="1028"/>
                      </a:lnTo>
                      <a:lnTo>
                        <a:pt x="6064" y="1016"/>
                      </a:lnTo>
                      <a:lnTo>
                        <a:pt x="6040" y="1016"/>
                      </a:lnTo>
                      <a:lnTo>
                        <a:pt x="6040" y="1004"/>
                      </a:lnTo>
                      <a:lnTo>
                        <a:pt x="6052" y="993"/>
                      </a:lnTo>
                      <a:lnTo>
                        <a:pt x="6064" y="993"/>
                      </a:lnTo>
                      <a:lnTo>
                        <a:pt x="6064" y="981"/>
                      </a:lnTo>
                      <a:lnTo>
                        <a:pt x="6064" y="969"/>
                      </a:lnTo>
                      <a:lnTo>
                        <a:pt x="6064" y="958"/>
                      </a:lnTo>
                      <a:lnTo>
                        <a:pt x="6064" y="946"/>
                      </a:lnTo>
                      <a:lnTo>
                        <a:pt x="6075" y="934"/>
                      </a:lnTo>
                      <a:lnTo>
                        <a:pt x="6087" y="899"/>
                      </a:lnTo>
                      <a:lnTo>
                        <a:pt x="6098" y="899"/>
                      </a:lnTo>
                      <a:lnTo>
                        <a:pt x="6098" y="923"/>
                      </a:lnTo>
                      <a:lnTo>
                        <a:pt x="6110" y="911"/>
                      </a:lnTo>
                      <a:lnTo>
                        <a:pt x="6121" y="911"/>
                      </a:lnTo>
                      <a:lnTo>
                        <a:pt x="6144" y="899"/>
                      </a:lnTo>
                      <a:lnTo>
                        <a:pt x="6167" y="899"/>
                      </a:lnTo>
                      <a:close/>
                      <a:moveTo>
                        <a:pt x="3239" y="117"/>
                      </a:moveTo>
                      <a:lnTo>
                        <a:pt x="3228" y="117"/>
                      </a:lnTo>
                      <a:lnTo>
                        <a:pt x="3216" y="129"/>
                      </a:lnTo>
                      <a:lnTo>
                        <a:pt x="3239" y="140"/>
                      </a:lnTo>
                      <a:lnTo>
                        <a:pt x="3239" y="152"/>
                      </a:lnTo>
                      <a:lnTo>
                        <a:pt x="3251" y="152"/>
                      </a:lnTo>
                      <a:lnTo>
                        <a:pt x="3239" y="164"/>
                      </a:lnTo>
                      <a:lnTo>
                        <a:pt x="3239" y="175"/>
                      </a:lnTo>
                      <a:lnTo>
                        <a:pt x="3228" y="175"/>
                      </a:lnTo>
                      <a:lnTo>
                        <a:pt x="3228" y="210"/>
                      </a:lnTo>
                      <a:lnTo>
                        <a:pt x="3216" y="222"/>
                      </a:lnTo>
                      <a:lnTo>
                        <a:pt x="3228" y="222"/>
                      </a:lnTo>
                      <a:lnTo>
                        <a:pt x="3228" y="234"/>
                      </a:lnTo>
                      <a:lnTo>
                        <a:pt x="3239" y="234"/>
                      </a:lnTo>
                      <a:lnTo>
                        <a:pt x="3239" y="257"/>
                      </a:lnTo>
                      <a:lnTo>
                        <a:pt x="3251" y="269"/>
                      </a:lnTo>
                      <a:lnTo>
                        <a:pt x="3262" y="269"/>
                      </a:lnTo>
                      <a:lnTo>
                        <a:pt x="3262" y="280"/>
                      </a:lnTo>
                      <a:lnTo>
                        <a:pt x="3285" y="292"/>
                      </a:lnTo>
                      <a:lnTo>
                        <a:pt x="3297" y="292"/>
                      </a:lnTo>
                      <a:lnTo>
                        <a:pt x="3308" y="304"/>
                      </a:lnTo>
                      <a:lnTo>
                        <a:pt x="3332" y="315"/>
                      </a:lnTo>
                      <a:lnTo>
                        <a:pt x="3343" y="327"/>
                      </a:lnTo>
                      <a:lnTo>
                        <a:pt x="3343" y="362"/>
                      </a:lnTo>
                      <a:lnTo>
                        <a:pt x="3355" y="362"/>
                      </a:lnTo>
                      <a:lnTo>
                        <a:pt x="3366" y="362"/>
                      </a:lnTo>
                      <a:lnTo>
                        <a:pt x="3389" y="374"/>
                      </a:lnTo>
                      <a:lnTo>
                        <a:pt x="3378" y="385"/>
                      </a:lnTo>
                      <a:lnTo>
                        <a:pt x="3366" y="420"/>
                      </a:lnTo>
                      <a:lnTo>
                        <a:pt x="3378" y="432"/>
                      </a:lnTo>
                      <a:lnTo>
                        <a:pt x="3389" y="432"/>
                      </a:lnTo>
                      <a:lnTo>
                        <a:pt x="3401" y="432"/>
                      </a:lnTo>
                      <a:lnTo>
                        <a:pt x="3412" y="432"/>
                      </a:lnTo>
                      <a:lnTo>
                        <a:pt x="3424" y="420"/>
                      </a:lnTo>
                      <a:lnTo>
                        <a:pt x="3435" y="420"/>
                      </a:lnTo>
                      <a:lnTo>
                        <a:pt x="3447" y="420"/>
                      </a:lnTo>
                      <a:lnTo>
                        <a:pt x="3458" y="420"/>
                      </a:lnTo>
                      <a:lnTo>
                        <a:pt x="3470" y="432"/>
                      </a:lnTo>
                      <a:lnTo>
                        <a:pt x="3504" y="432"/>
                      </a:lnTo>
                      <a:lnTo>
                        <a:pt x="3516" y="444"/>
                      </a:lnTo>
                      <a:lnTo>
                        <a:pt x="3527" y="420"/>
                      </a:lnTo>
                      <a:lnTo>
                        <a:pt x="3551" y="420"/>
                      </a:lnTo>
                      <a:lnTo>
                        <a:pt x="3562" y="409"/>
                      </a:lnTo>
                      <a:lnTo>
                        <a:pt x="3585" y="420"/>
                      </a:lnTo>
                      <a:lnTo>
                        <a:pt x="3608" y="420"/>
                      </a:lnTo>
                      <a:lnTo>
                        <a:pt x="3631" y="432"/>
                      </a:lnTo>
                      <a:lnTo>
                        <a:pt x="3689" y="385"/>
                      </a:lnTo>
                      <a:lnTo>
                        <a:pt x="3723" y="397"/>
                      </a:lnTo>
                      <a:lnTo>
                        <a:pt x="3746" y="397"/>
                      </a:lnTo>
                      <a:lnTo>
                        <a:pt x="3758" y="374"/>
                      </a:lnTo>
                      <a:lnTo>
                        <a:pt x="3770" y="362"/>
                      </a:lnTo>
                      <a:lnTo>
                        <a:pt x="3781" y="362"/>
                      </a:lnTo>
                      <a:lnTo>
                        <a:pt x="3793" y="362"/>
                      </a:lnTo>
                      <a:lnTo>
                        <a:pt x="3804" y="374"/>
                      </a:lnTo>
                      <a:lnTo>
                        <a:pt x="3816" y="385"/>
                      </a:lnTo>
                      <a:lnTo>
                        <a:pt x="3827" y="397"/>
                      </a:lnTo>
                      <a:lnTo>
                        <a:pt x="3839" y="397"/>
                      </a:lnTo>
                      <a:lnTo>
                        <a:pt x="3850" y="409"/>
                      </a:lnTo>
                      <a:lnTo>
                        <a:pt x="3862" y="409"/>
                      </a:lnTo>
                      <a:lnTo>
                        <a:pt x="3873" y="420"/>
                      </a:lnTo>
                      <a:lnTo>
                        <a:pt x="3873" y="432"/>
                      </a:lnTo>
                      <a:lnTo>
                        <a:pt x="3873" y="444"/>
                      </a:lnTo>
                      <a:lnTo>
                        <a:pt x="3896" y="467"/>
                      </a:lnTo>
                      <a:lnTo>
                        <a:pt x="3896" y="479"/>
                      </a:lnTo>
                      <a:lnTo>
                        <a:pt x="3896" y="491"/>
                      </a:lnTo>
                      <a:lnTo>
                        <a:pt x="3908" y="502"/>
                      </a:lnTo>
                      <a:lnTo>
                        <a:pt x="3908" y="514"/>
                      </a:lnTo>
                      <a:lnTo>
                        <a:pt x="3931" y="537"/>
                      </a:lnTo>
                      <a:lnTo>
                        <a:pt x="3977" y="537"/>
                      </a:lnTo>
                      <a:lnTo>
                        <a:pt x="3989" y="549"/>
                      </a:lnTo>
                      <a:lnTo>
                        <a:pt x="4000" y="549"/>
                      </a:lnTo>
                      <a:lnTo>
                        <a:pt x="4012" y="537"/>
                      </a:lnTo>
                      <a:lnTo>
                        <a:pt x="4035" y="549"/>
                      </a:lnTo>
                      <a:lnTo>
                        <a:pt x="4058" y="549"/>
                      </a:lnTo>
                      <a:lnTo>
                        <a:pt x="4081" y="561"/>
                      </a:lnTo>
                      <a:lnTo>
                        <a:pt x="4081" y="572"/>
                      </a:lnTo>
                      <a:lnTo>
                        <a:pt x="4081" y="619"/>
                      </a:lnTo>
                      <a:lnTo>
                        <a:pt x="4092" y="642"/>
                      </a:lnTo>
                      <a:lnTo>
                        <a:pt x="4104" y="654"/>
                      </a:lnTo>
                      <a:lnTo>
                        <a:pt x="4104" y="666"/>
                      </a:lnTo>
                      <a:lnTo>
                        <a:pt x="4092" y="677"/>
                      </a:lnTo>
                      <a:lnTo>
                        <a:pt x="4092" y="689"/>
                      </a:lnTo>
                      <a:lnTo>
                        <a:pt x="4104" y="724"/>
                      </a:lnTo>
                      <a:lnTo>
                        <a:pt x="4104" y="747"/>
                      </a:lnTo>
                      <a:lnTo>
                        <a:pt x="4104" y="759"/>
                      </a:lnTo>
                      <a:lnTo>
                        <a:pt x="4115" y="782"/>
                      </a:lnTo>
                      <a:lnTo>
                        <a:pt x="4127" y="794"/>
                      </a:lnTo>
                      <a:lnTo>
                        <a:pt x="4138" y="794"/>
                      </a:lnTo>
                      <a:lnTo>
                        <a:pt x="4150" y="782"/>
                      </a:lnTo>
                      <a:lnTo>
                        <a:pt x="4161" y="771"/>
                      </a:lnTo>
                      <a:lnTo>
                        <a:pt x="4161" y="759"/>
                      </a:lnTo>
                      <a:lnTo>
                        <a:pt x="4185" y="759"/>
                      </a:lnTo>
                      <a:lnTo>
                        <a:pt x="4208" y="736"/>
                      </a:lnTo>
                      <a:lnTo>
                        <a:pt x="4219" y="747"/>
                      </a:lnTo>
                      <a:lnTo>
                        <a:pt x="4208" y="747"/>
                      </a:lnTo>
                      <a:lnTo>
                        <a:pt x="4219" y="759"/>
                      </a:lnTo>
                      <a:lnTo>
                        <a:pt x="4231" y="759"/>
                      </a:lnTo>
                      <a:lnTo>
                        <a:pt x="4242" y="771"/>
                      </a:lnTo>
                      <a:lnTo>
                        <a:pt x="4242" y="782"/>
                      </a:lnTo>
                      <a:lnTo>
                        <a:pt x="4231" y="806"/>
                      </a:lnTo>
                      <a:lnTo>
                        <a:pt x="4231" y="818"/>
                      </a:lnTo>
                      <a:lnTo>
                        <a:pt x="4219" y="818"/>
                      </a:lnTo>
                      <a:lnTo>
                        <a:pt x="4208" y="818"/>
                      </a:lnTo>
                      <a:lnTo>
                        <a:pt x="4208" y="806"/>
                      </a:lnTo>
                      <a:lnTo>
                        <a:pt x="4196" y="806"/>
                      </a:lnTo>
                      <a:lnTo>
                        <a:pt x="4196" y="818"/>
                      </a:lnTo>
                      <a:lnTo>
                        <a:pt x="4185" y="818"/>
                      </a:lnTo>
                      <a:lnTo>
                        <a:pt x="4173" y="829"/>
                      </a:lnTo>
                      <a:lnTo>
                        <a:pt x="4161" y="841"/>
                      </a:lnTo>
                      <a:lnTo>
                        <a:pt x="4161" y="853"/>
                      </a:lnTo>
                      <a:lnTo>
                        <a:pt x="4173" y="853"/>
                      </a:lnTo>
                      <a:lnTo>
                        <a:pt x="4173" y="864"/>
                      </a:lnTo>
                      <a:lnTo>
                        <a:pt x="4208" y="899"/>
                      </a:lnTo>
                      <a:lnTo>
                        <a:pt x="4219" y="899"/>
                      </a:lnTo>
                      <a:lnTo>
                        <a:pt x="4231" y="899"/>
                      </a:lnTo>
                      <a:lnTo>
                        <a:pt x="4242" y="888"/>
                      </a:lnTo>
                      <a:lnTo>
                        <a:pt x="4265" y="888"/>
                      </a:lnTo>
                      <a:lnTo>
                        <a:pt x="4277" y="899"/>
                      </a:lnTo>
                      <a:lnTo>
                        <a:pt x="4277" y="911"/>
                      </a:lnTo>
                      <a:lnTo>
                        <a:pt x="4288" y="923"/>
                      </a:lnTo>
                      <a:lnTo>
                        <a:pt x="4288" y="934"/>
                      </a:lnTo>
                      <a:lnTo>
                        <a:pt x="4300" y="934"/>
                      </a:lnTo>
                      <a:lnTo>
                        <a:pt x="4311" y="958"/>
                      </a:lnTo>
                      <a:lnTo>
                        <a:pt x="4323" y="958"/>
                      </a:lnTo>
                      <a:lnTo>
                        <a:pt x="4346" y="958"/>
                      </a:lnTo>
                      <a:lnTo>
                        <a:pt x="4357" y="946"/>
                      </a:lnTo>
                      <a:lnTo>
                        <a:pt x="4346" y="934"/>
                      </a:lnTo>
                      <a:lnTo>
                        <a:pt x="4346" y="923"/>
                      </a:lnTo>
                      <a:lnTo>
                        <a:pt x="4357" y="899"/>
                      </a:lnTo>
                      <a:lnTo>
                        <a:pt x="4369" y="899"/>
                      </a:lnTo>
                      <a:lnTo>
                        <a:pt x="4369" y="911"/>
                      </a:lnTo>
                      <a:lnTo>
                        <a:pt x="4380" y="899"/>
                      </a:lnTo>
                      <a:lnTo>
                        <a:pt x="4380" y="888"/>
                      </a:lnTo>
                      <a:lnTo>
                        <a:pt x="4380" y="876"/>
                      </a:lnTo>
                      <a:lnTo>
                        <a:pt x="4392" y="864"/>
                      </a:lnTo>
                      <a:lnTo>
                        <a:pt x="4404" y="864"/>
                      </a:lnTo>
                      <a:lnTo>
                        <a:pt x="4392" y="841"/>
                      </a:lnTo>
                      <a:lnTo>
                        <a:pt x="4404" y="818"/>
                      </a:lnTo>
                      <a:lnTo>
                        <a:pt x="4415" y="818"/>
                      </a:lnTo>
                      <a:lnTo>
                        <a:pt x="4427" y="829"/>
                      </a:lnTo>
                      <a:lnTo>
                        <a:pt x="4427" y="864"/>
                      </a:lnTo>
                      <a:lnTo>
                        <a:pt x="4427" y="888"/>
                      </a:lnTo>
                      <a:lnTo>
                        <a:pt x="4427" y="899"/>
                      </a:lnTo>
                      <a:lnTo>
                        <a:pt x="4427" y="911"/>
                      </a:lnTo>
                      <a:lnTo>
                        <a:pt x="4427" y="946"/>
                      </a:lnTo>
                      <a:lnTo>
                        <a:pt x="4438" y="934"/>
                      </a:lnTo>
                      <a:lnTo>
                        <a:pt x="4450" y="946"/>
                      </a:lnTo>
                      <a:lnTo>
                        <a:pt x="4450" y="958"/>
                      </a:lnTo>
                      <a:lnTo>
                        <a:pt x="4473" y="958"/>
                      </a:lnTo>
                      <a:lnTo>
                        <a:pt x="4484" y="958"/>
                      </a:lnTo>
                      <a:lnTo>
                        <a:pt x="4496" y="958"/>
                      </a:lnTo>
                      <a:lnTo>
                        <a:pt x="4496" y="946"/>
                      </a:lnTo>
                      <a:lnTo>
                        <a:pt x="4519" y="934"/>
                      </a:lnTo>
                      <a:lnTo>
                        <a:pt x="4530" y="946"/>
                      </a:lnTo>
                      <a:lnTo>
                        <a:pt x="4553" y="946"/>
                      </a:lnTo>
                      <a:lnTo>
                        <a:pt x="4553" y="923"/>
                      </a:lnTo>
                      <a:lnTo>
                        <a:pt x="4553" y="911"/>
                      </a:lnTo>
                      <a:lnTo>
                        <a:pt x="4565" y="899"/>
                      </a:lnTo>
                      <a:lnTo>
                        <a:pt x="4576" y="876"/>
                      </a:lnTo>
                      <a:lnTo>
                        <a:pt x="4588" y="888"/>
                      </a:lnTo>
                      <a:lnTo>
                        <a:pt x="4623" y="911"/>
                      </a:lnTo>
                      <a:lnTo>
                        <a:pt x="4634" y="911"/>
                      </a:lnTo>
                      <a:lnTo>
                        <a:pt x="4669" y="888"/>
                      </a:lnTo>
                      <a:lnTo>
                        <a:pt x="4680" y="888"/>
                      </a:lnTo>
                      <a:lnTo>
                        <a:pt x="4680" y="876"/>
                      </a:lnTo>
                      <a:lnTo>
                        <a:pt x="4680" y="864"/>
                      </a:lnTo>
                      <a:lnTo>
                        <a:pt x="4680" y="841"/>
                      </a:lnTo>
                      <a:lnTo>
                        <a:pt x="4680" y="829"/>
                      </a:lnTo>
                      <a:lnTo>
                        <a:pt x="4680" y="818"/>
                      </a:lnTo>
                      <a:lnTo>
                        <a:pt x="4657" y="782"/>
                      </a:lnTo>
                      <a:lnTo>
                        <a:pt x="4657" y="771"/>
                      </a:lnTo>
                      <a:lnTo>
                        <a:pt x="4669" y="747"/>
                      </a:lnTo>
                      <a:lnTo>
                        <a:pt x="4657" y="724"/>
                      </a:lnTo>
                      <a:lnTo>
                        <a:pt x="4634" y="724"/>
                      </a:lnTo>
                      <a:lnTo>
                        <a:pt x="4623" y="701"/>
                      </a:lnTo>
                      <a:lnTo>
                        <a:pt x="4611" y="712"/>
                      </a:lnTo>
                      <a:lnTo>
                        <a:pt x="4600" y="736"/>
                      </a:lnTo>
                      <a:lnTo>
                        <a:pt x="4611" y="736"/>
                      </a:lnTo>
                      <a:lnTo>
                        <a:pt x="4600" y="747"/>
                      </a:lnTo>
                      <a:lnTo>
                        <a:pt x="4600" y="759"/>
                      </a:lnTo>
                      <a:lnTo>
                        <a:pt x="4611" y="771"/>
                      </a:lnTo>
                      <a:lnTo>
                        <a:pt x="4600" y="782"/>
                      </a:lnTo>
                      <a:lnTo>
                        <a:pt x="4588" y="771"/>
                      </a:lnTo>
                      <a:lnTo>
                        <a:pt x="4576" y="771"/>
                      </a:lnTo>
                      <a:lnTo>
                        <a:pt x="4565" y="759"/>
                      </a:lnTo>
                      <a:lnTo>
                        <a:pt x="4553" y="771"/>
                      </a:lnTo>
                      <a:lnTo>
                        <a:pt x="4542" y="759"/>
                      </a:lnTo>
                      <a:lnTo>
                        <a:pt x="4553" y="747"/>
                      </a:lnTo>
                      <a:lnTo>
                        <a:pt x="4576" y="724"/>
                      </a:lnTo>
                      <a:lnTo>
                        <a:pt x="4565" y="712"/>
                      </a:lnTo>
                      <a:lnTo>
                        <a:pt x="4530" y="701"/>
                      </a:lnTo>
                      <a:lnTo>
                        <a:pt x="4542" y="701"/>
                      </a:lnTo>
                      <a:lnTo>
                        <a:pt x="4542" y="712"/>
                      </a:lnTo>
                      <a:lnTo>
                        <a:pt x="4553" y="701"/>
                      </a:lnTo>
                      <a:lnTo>
                        <a:pt x="4565" y="712"/>
                      </a:lnTo>
                      <a:lnTo>
                        <a:pt x="4576" y="712"/>
                      </a:lnTo>
                      <a:lnTo>
                        <a:pt x="4565" y="677"/>
                      </a:lnTo>
                      <a:lnTo>
                        <a:pt x="4553" y="666"/>
                      </a:lnTo>
                      <a:lnTo>
                        <a:pt x="4553" y="654"/>
                      </a:lnTo>
                      <a:lnTo>
                        <a:pt x="4565" y="666"/>
                      </a:lnTo>
                      <a:lnTo>
                        <a:pt x="4576" y="677"/>
                      </a:lnTo>
                      <a:lnTo>
                        <a:pt x="4588" y="677"/>
                      </a:lnTo>
                      <a:lnTo>
                        <a:pt x="4600" y="689"/>
                      </a:lnTo>
                      <a:lnTo>
                        <a:pt x="4611" y="689"/>
                      </a:lnTo>
                      <a:lnTo>
                        <a:pt x="4623" y="677"/>
                      </a:lnTo>
                      <a:lnTo>
                        <a:pt x="4634" y="666"/>
                      </a:lnTo>
                      <a:lnTo>
                        <a:pt x="4634" y="654"/>
                      </a:lnTo>
                      <a:lnTo>
                        <a:pt x="4646" y="654"/>
                      </a:lnTo>
                      <a:lnTo>
                        <a:pt x="4657" y="654"/>
                      </a:lnTo>
                      <a:lnTo>
                        <a:pt x="4669" y="654"/>
                      </a:lnTo>
                      <a:lnTo>
                        <a:pt x="4669" y="631"/>
                      </a:lnTo>
                      <a:lnTo>
                        <a:pt x="4657" y="619"/>
                      </a:lnTo>
                      <a:lnTo>
                        <a:pt x="4657" y="607"/>
                      </a:lnTo>
                      <a:lnTo>
                        <a:pt x="4611" y="584"/>
                      </a:lnTo>
                      <a:lnTo>
                        <a:pt x="4600" y="596"/>
                      </a:lnTo>
                      <a:lnTo>
                        <a:pt x="4588" y="596"/>
                      </a:lnTo>
                      <a:lnTo>
                        <a:pt x="4588" y="607"/>
                      </a:lnTo>
                      <a:lnTo>
                        <a:pt x="4588" y="619"/>
                      </a:lnTo>
                      <a:lnTo>
                        <a:pt x="4588" y="631"/>
                      </a:lnTo>
                      <a:lnTo>
                        <a:pt x="4576" y="631"/>
                      </a:lnTo>
                      <a:lnTo>
                        <a:pt x="4553" y="642"/>
                      </a:lnTo>
                      <a:lnTo>
                        <a:pt x="4542" y="654"/>
                      </a:lnTo>
                      <a:lnTo>
                        <a:pt x="4530" y="654"/>
                      </a:lnTo>
                      <a:lnTo>
                        <a:pt x="4530" y="677"/>
                      </a:lnTo>
                      <a:lnTo>
                        <a:pt x="4519" y="689"/>
                      </a:lnTo>
                      <a:lnTo>
                        <a:pt x="4519" y="677"/>
                      </a:lnTo>
                      <a:lnTo>
                        <a:pt x="4519" y="666"/>
                      </a:lnTo>
                      <a:lnTo>
                        <a:pt x="4530" y="654"/>
                      </a:lnTo>
                      <a:lnTo>
                        <a:pt x="4507" y="666"/>
                      </a:lnTo>
                      <a:lnTo>
                        <a:pt x="4496" y="666"/>
                      </a:lnTo>
                      <a:lnTo>
                        <a:pt x="4461" y="666"/>
                      </a:lnTo>
                      <a:lnTo>
                        <a:pt x="4461" y="654"/>
                      </a:lnTo>
                      <a:lnTo>
                        <a:pt x="4438" y="631"/>
                      </a:lnTo>
                      <a:lnTo>
                        <a:pt x="4438" y="619"/>
                      </a:lnTo>
                      <a:lnTo>
                        <a:pt x="4461" y="549"/>
                      </a:lnTo>
                      <a:lnTo>
                        <a:pt x="4484" y="502"/>
                      </a:lnTo>
                      <a:lnTo>
                        <a:pt x="4507" y="479"/>
                      </a:lnTo>
                      <a:lnTo>
                        <a:pt x="4530" y="467"/>
                      </a:lnTo>
                      <a:lnTo>
                        <a:pt x="4553" y="456"/>
                      </a:lnTo>
                      <a:lnTo>
                        <a:pt x="4576" y="420"/>
                      </a:lnTo>
                      <a:lnTo>
                        <a:pt x="4588" y="409"/>
                      </a:lnTo>
                      <a:lnTo>
                        <a:pt x="4600" y="409"/>
                      </a:lnTo>
                      <a:lnTo>
                        <a:pt x="4611" y="409"/>
                      </a:lnTo>
                      <a:lnTo>
                        <a:pt x="4623" y="409"/>
                      </a:lnTo>
                      <a:lnTo>
                        <a:pt x="4634" y="409"/>
                      </a:lnTo>
                      <a:lnTo>
                        <a:pt x="4646" y="409"/>
                      </a:lnTo>
                      <a:lnTo>
                        <a:pt x="4646" y="397"/>
                      </a:lnTo>
                      <a:lnTo>
                        <a:pt x="4657" y="385"/>
                      </a:lnTo>
                      <a:lnTo>
                        <a:pt x="4669" y="374"/>
                      </a:lnTo>
                      <a:lnTo>
                        <a:pt x="4669" y="362"/>
                      </a:lnTo>
                      <a:lnTo>
                        <a:pt x="4646" y="350"/>
                      </a:lnTo>
                      <a:lnTo>
                        <a:pt x="4646" y="339"/>
                      </a:lnTo>
                      <a:lnTo>
                        <a:pt x="4646" y="327"/>
                      </a:lnTo>
                      <a:lnTo>
                        <a:pt x="4669" y="327"/>
                      </a:lnTo>
                      <a:lnTo>
                        <a:pt x="4680" y="327"/>
                      </a:lnTo>
                      <a:lnTo>
                        <a:pt x="4692" y="327"/>
                      </a:lnTo>
                      <a:lnTo>
                        <a:pt x="4703" y="315"/>
                      </a:lnTo>
                      <a:lnTo>
                        <a:pt x="4703" y="327"/>
                      </a:lnTo>
                      <a:lnTo>
                        <a:pt x="4715" y="327"/>
                      </a:lnTo>
                      <a:lnTo>
                        <a:pt x="4726" y="339"/>
                      </a:lnTo>
                      <a:lnTo>
                        <a:pt x="4749" y="327"/>
                      </a:lnTo>
                      <a:lnTo>
                        <a:pt x="4761" y="339"/>
                      </a:lnTo>
                      <a:lnTo>
                        <a:pt x="4772" y="327"/>
                      </a:lnTo>
                      <a:lnTo>
                        <a:pt x="4772" y="315"/>
                      </a:lnTo>
                      <a:lnTo>
                        <a:pt x="4772" y="292"/>
                      </a:lnTo>
                      <a:lnTo>
                        <a:pt x="4784" y="292"/>
                      </a:lnTo>
                      <a:lnTo>
                        <a:pt x="4807" y="292"/>
                      </a:lnTo>
                      <a:lnTo>
                        <a:pt x="4819" y="280"/>
                      </a:lnTo>
                      <a:lnTo>
                        <a:pt x="4830" y="280"/>
                      </a:lnTo>
                      <a:lnTo>
                        <a:pt x="4842" y="269"/>
                      </a:lnTo>
                      <a:lnTo>
                        <a:pt x="4853" y="269"/>
                      </a:lnTo>
                      <a:lnTo>
                        <a:pt x="4853" y="257"/>
                      </a:lnTo>
                      <a:lnTo>
                        <a:pt x="4853" y="245"/>
                      </a:lnTo>
                      <a:lnTo>
                        <a:pt x="4865" y="245"/>
                      </a:lnTo>
                      <a:lnTo>
                        <a:pt x="4876" y="222"/>
                      </a:lnTo>
                      <a:lnTo>
                        <a:pt x="4876" y="210"/>
                      </a:lnTo>
                      <a:lnTo>
                        <a:pt x="4888" y="199"/>
                      </a:lnTo>
                      <a:lnTo>
                        <a:pt x="4888" y="187"/>
                      </a:lnTo>
                      <a:lnTo>
                        <a:pt x="4899" y="187"/>
                      </a:lnTo>
                      <a:lnTo>
                        <a:pt x="4899" y="175"/>
                      </a:lnTo>
                      <a:lnTo>
                        <a:pt x="4911" y="164"/>
                      </a:lnTo>
                      <a:lnTo>
                        <a:pt x="4922" y="152"/>
                      </a:lnTo>
                      <a:lnTo>
                        <a:pt x="4922" y="140"/>
                      </a:lnTo>
                      <a:lnTo>
                        <a:pt x="4934" y="140"/>
                      </a:lnTo>
                      <a:lnTo>
                        <a:pt x="4945" y="152"/>
                      </a:lnTo>
                      <a:lnTo>
                        <a:pt x="4957" y="152"/>
                      </a:lnTo>
                      <a:lnTo>
                        <a:pt x="4968" y="152"/>
                      </a:lnTo>
                      <a:lnTo>
                        <a:pt x="4980" y="164"/>
                      </a:lnTo>
                      <a:lnTo>
                        <a:pt x="4991" y="175"/>
                      </a:lnTo>
                      <a:lnTo>
                        <a:pt x="4991" y="199"/>
                      </a:lnTo>
                      <a:lnTo>
                        <a:pt x="5003" y="199"/>
                      </a:lnTo>
                      <a:lnTo>
                        <a:pt x="5014" y="187"/>
                      </a:lnTo>
                      <a:lnTo>
                        <a:pt x="5038" y="199"/>
                      </a:lnTo>
                      <a:lnTo>
                        <a:pt x="5049" y="199"/>
                      </a:lnTo>
                      <a:lnTo>
                        <a:pt x="5084" y="199"/>
                      </a:lnTo>
                      <a:lnTo>
                        <a:pt x="5095" y="210"/>
                      </a:lnTo>
                      <a:lnTo>
                        <a:pt x="5130" y="222"/>
                      </a:lnTo>
                      <a:lnTo>
                        <a:pt x="5141" y="222"/>
                      </a:lnTo>
                      <a:lnTo>
                        <a:pt x="5164" y="234"/>
                      </a:lnTo>
                      <a:lnTo>
                        <a:pt x="5164" y="222"/>
                      </a:lnTo>
                      <a:lnTo>
                        <a:pt x="5199" y="222"/>
                      </a:lnTo>
                      <a:lnTo>
                        <a:pt x="5222" y="234"/>
                      </a:lnTo>
                      <a:lnTo>
                        <a:pt x="5234" y="234"/>
                      </a:lnTo>
                      <a:lnTo>
                        <a:pt x="5245" y="234"/>
                      </a:lnTo>
                      <a:lnTo>
                        <a:pt x="5257" y="234"/>
                      </a:lnTo>
                      <a:lnTo>
                        <a:pt x="5268" y="234"/>
                      </a:lnTo>
                      <a:lnTo>
                        <a:pt x="5268" y="222"/>
                      </a:lnTo>
                      <a:lnTo>
                        <a:pt x="5303" y="222"/>
                      </a:lnTo>
                      <a:lnTo>
                        <a:pt x="5326" y="199"/>
                      </a:lnTo>
                      <a:lnTo>
                        <a:pt x="5337" y="199"/>
                      </a:lnTo>
                      <a:lnTo>
                        <a:pt x="5349" y="187"/>
                      </a:lnTo>
                      <a:lnTo>
                        <a:pt x="5360" y="164"/>
                      </a:lnTo>
                      <a:lnTo>
                        <a:pt x="5372" y="164"/>
                      </a:lnTo>
                      <a:lnTo>
                        <a:pt x="5383" y="175"/>
                      </a:lnTo>
                      <a:lnTo>
                        <a:pt x="5395" y="164"/>
                      </a:lnTo>
                      <a:lnTo>
                        <a:pt x="5418" y="152"/>
                      </a:lnTo>
                      <a:lnTo>
                        <a:pt x="5429" y="140"/>
                      </a:lnTo>
                      <a:lnTo>
                        <a:pt x="5453" y="117"/>
                      </a:lnTo>
                      <a:lnTo>
                        <a:pt x="5476" y="117"/>
                      </a:lnTo>
                      <a:lnTo>
                        <a:pt x="5476" y="105"/>
                      </a:lnTo>
                      <a:lnTo>
                        <a:pt x="5487" y="117"/>
                      </a:lnTo>
                      <a:lnTo>
                        <a:pt x="5487" y="105"/>
                      </a:lnTo>
                      <a:lnTo>
                        <a:pt x="5510" y="129"/>
                      </a:lnTo>
                      <a:lnTo>
                        <a:pt x="5522" y="140"/>
                      </a:lnTo>
                      <a:lnTo>
                        <a:pt x="5522" y="152"/>
                      </a:lnTo>
                      <a:lnTo>
                        <a:pt x="5533" y="152"/>
                      </a:lnTo>
                      <a:lnTo>
                        <a:pt x="5533" y="164"/>
                      </a:lnTo>
                      <a:lnTo>
                        <a:pt x="5545" y="152"/>
                      </a:lnTo>
                      <a:lnTo>
                        <a:pt x="5556" y="152"/>
                      </a:lnTo>
                      <a:lnTo>
                        <a:pt x="5556" y="140"/>
                      </a:lnTo>
                      <a:lnTo>
                        <a:pt x="5556" y="152"/>
                      </a:lnTo>
                      <a:lnTo>
                        <a:pt x="5568" y="164"/>
                      </a:lnTo>
                      <a:lnTo>
                        <a:pt x="5591" y="164"/>
                      </a:lnTo>
                      <a:lnTo>
                        <a:pt x="5602" y="152"/>
                      </a:lnTo>
                      <a:lnTo>
                        <a:pt x="5614" y="140"/>
                      </a:lnTo>
                      <a:lnTo>
                        <a:pt x="5625" y="152"/>
                      </a:lnTo>
                      <a:lnTo>
                        <a:pt x="5637" y="152"/>
                      </a:lnTo>
                      <a:lnTo>
                        <a:pt x="5648" y="164"/>
                      </a:lnTo>
                      <a:lnTo>
                        <a:pt x="5648" y="175"/>
                      </a:lnTo>
                      <a:lnTo>
                        <a:pt x="5637" y="175"/>
                      </a:lnTo>
                      <a:lnTo>
                        <a:pt x="5625" y="187"/>
                      </a:lnTo>
                      <a:lnTo>
                        <a:pt x="5614" y="210"/>
                      </a:lnTo>
                      <a:lnTo>
                        <a:pt x="5625" y="210"/>
                      </a:lnTo>
                      <a:lnTo>
                        <a:pt x="5591" y="257"/>
                      </a:lnTo>
                      <a:lnTo>
                        <a:pt x="5591" y="269"/>
                      </a:lnTo>
                      <a:lnTo>
                        <a:pt x="5614" y="280"/>
                      </a:lnTo>
                      <a:lnTo>
                        <a:pt x="5625" y="280"/>
                      </a:lnTo>
                      <a:lnTo>
                        <a:pt x="5637" y="292"/>
                      </a:lnTo>
                      <a:lnTo>
                        <a:pt x="5637" y="280"/>
                      </a:lnTo>
                      <a:lnTo>
                        <a:pt x="5648" y="280"/>
                      </a:lnTo>
                      <a:lnTo>
                        <a:pt x="5660" y="304"/>
                      </a:lnTo>
                      <a:lnTo>
                        <a:pt x="5637" y="327"/>
                      </a:lnTo>
                      <a:lnTo>
                        <a:pt x="5637" y="339"/>
                      </a:lnTo>
                      <a:lnTo>
                        <a:pt x="5625" y="350"/>
                      </a:lnTo>
                      <a:lnTo>
                        <a:pt x="5637" y="362"/>
                      </a:lnTo>
                      <a:lnTo>
                        <a:pt x="5648" y="362"/>
                      </a:lnTo>
                      <a:lnTo>
                        <a:pt x="5648" y="374"/>
                      </a:lnTo>
                      <a:lnTo>
                        <a:pt x="5648" y="385"/>
                      </a:lnTo>
                      <a:lnTo>
                        <a:pt x="5648" y="397"/>
                      </a:lnTo>
                      <a:lnTo>
                        <a:pt x="5648" y="420"/>
                      </a:lnTo>
                      <a:lnTo>
                        <a:pt x="5637" y="432"/>
                      </a:lnTo>
                      <a:lnTo>
                        <a:pt x="5648" y="432"/>
                      </a:lnTo>
                      <a:lnTo>
                        <a:pt x="5648" y="444"/>
                      </a:lnTo>
                      <a:lnTo>
                        <a:pt x="5637" y="444"/>
                      </a:lnTo>
                      <a:lnTo>
                        <a:pt x="5614" y="444"/>
                      </a:lnTo>
                      <a:lnTo>
                        <a:pt x="5602" y="456"/>
                      </a:lnTo>
                      <a:lnTo>
                        <a:pt x="5614" y="467"/>
                      </a:lnTo>
                      <a:lnTo>
                        <a:pt x="5648" y="479"/>
                      </a:lnTo>
                      <a:lnTo>
                        <a:pt x="5672" y="479"/>
                      </a:lnTo>
                      <a:lnTo>
                        <a:pt x="5683" y="479"/>
                      </a:lnTo>
                      <a:lnTo>
                        <a:pt x="5706" y="491"/>
                      </a:lnTo>
                      <a:lnTo>
                        <a:pt x="5729" y="491"/>
                      </a:lnTo>
                      <a:lnTo>
                        <a:pt x="5741" y="491"/>
                      </a:lnTo>
                      <a:lnTo>
                        <a:pt x="5741" y="479"/>
                      </a:lnTo>
                      <a:lnTo>
                        <a:pt x="5752" y="491"/>
                      </a:lnTo>
                      <a:lnTo>
                        <a:pt x="5764" y="491"/>
                      </a:lnTo>
                      <a:lnTo>
                        <a:pt x="5764" y="502"/>
                      </a:lnTo>
                      <a:lnTo>
                        <a:pt x="5775" y="502"/>
                      </a:lnTo>
                      <a:lnTo>
                        <a:pt x="5798" y="526"/>
                      </a:lnTo>
                      <a:lnTo>
                        <a:pt x="5798" y="537"/>
                      </a:lnTo>
                      <a:lnTo>
                        <a:pt x="5787" y="549"/>
                      </a:lnTo>
                      <a:lnTo>
                        <a:pt x="5798" y="561"/>
                      </a:lnTo>
                      <a:lnTo>
                        <a:pt x="5821" y="572"/>
                      </a:lnTo>
                      <a:lnTo>
                        <a:pt x="5821" y="584"/>
                      </a:lnTo>
                      <a:lnTo>
                        <a:pt x="5833" y="584"/>
                      </a:lnTo>
                      <a:lnTo>
                        <a:pt x="5856" y="584"/>
                      </a:lnTo>
                      <a:lnTo>
                        <a:pt x="5868" y="596"/>
                      </a:lnTo>
                      <a:lnTo>
                        <a:pt x="5879" y="607"/>
                      </a:lnTo>
                      <a:lnTo>
                        <a:pt x="5879" y="619"/>
                      </a:lnTo>
                      <a:lnTo>
                        <a:pt x="5868" y="619"/>
                      </a:lnTo>
                      <a:lnTo>
                        <a:pt x="5856" y="642"/>
                      </a:lnTo>
                      <a:lnTo>
                        <a:pt x="5844" y="642"/>
                      </a:lnTo>
                      <a:lnTo>
                        <a:pt x="5833" y="654"/>
                      </a:lnTo>
                      <a:lnTo>
                        <a:pt x="5833" y="677"/>
                      </a:lnTo>
                      <a:lnTo>
                        <a:pt x="5821" y="677"/>
                      </a:lnTo>
                      <a:lnTo>
                        <a:pt x="5810" y="677"/>
                      </a:lnTo>
                      <a:lnTo>
                        <a:pt x="5764" y="689"/>
                      </a:lnTo>
                      <a:lnTo>
                        <a:pt x="5752" y="689"/>
                      </a:lnTo>
                      <a:lnTo>
                        <a:pt x="5741" y="689"/>
                      </a:lnTo>
                      <a:lnTo>
                        <a:pt x="5729" y="689"/>
                      </a:lnTo>
                      <a:lnTo>
                        <a:pt x="5718" y="689"/>
                      </a:lnTo>
                      <a:lnTo>
                        <a:pt x="5706" y="677"/>
                      </a:lnTo>
                      <a:lnTo>
                        <a:pt x="5695" y="677"/>
                      </a:lnTo>
                      <a:lnTo>
                        <a:pt x="5672" y="689"/>
                      </a:lnTo>
                      <a:lnTo>
                        <a:pt x="5660" y="666"/>
                      </a:lnTo>
                      <a:lnTo>
                        <a:pt x="5648" y="666"/>
                      </a:lnTo>
                      <a:lnTo>
                        <a:pt x="5637" y="654"/>
                      </a:lnTo>
                      <a:lnTo>
                        <a:pt x="5637" y="631"/>
                      </a:lnTo>
                      <a:lnTo>
                        <a:pt x="5648" y="619"/>
                      </a:lnTo>
                      <a:lnTo>
                        <a:pt x="5614" y="619"/>
                      </a:lnTo>
                      <a:lnTo>
                        <a:pt x="5591" y="607"/>
                      </a:lnTo>
                      <a:lnTo>
                        <a:pt x="5568" y="596"/>
                      </a:lnTo>
                      <a:lnTo>
                        <a:pt x="5568" y="607"/>
                      </a:lnTo>
                      <a:lnTo>
                        <a:pt x="5556" y="596"/>
                      </a:lnTo>
                      <a:lnTo>
                        <a:pt x="5556" y="607"/>
                      </a:lnTo>
                      <a:lnTo>
                        <a:pt x="5545" y="607"/>
                      </a:lnTo>
                      <a:lnTo>
                        <a:pt x="5545" y="596"/>
                      </a:lnTo>
                      <a:lnTo>
                        <a:pt x="5533" y="596"/>
                      </a:lnTo>
                      <a:lnTo>
                        <a:pt x="5522" y="607"/>
                      </a:lnTo>
                      <a:lnTo>
                        <a:pt x="5522" y="631"/>
                      </a:lnTo>
                      <a:lnTo>
                        <a:pt x="5510" y="631"/>
                      </a:lnTo>
                      <a:lnTo>
                        <a:pt x="5499" y="642"/>
                      </a:lnTo>
                      <a:lnTo>
                        <a:pt x="5499" y="666"/>
                      </a:lnTo>
                      <a:lnTo>
                        <a:pt x="5453" y="689"/>
                      </a:lnTo>
                      <a:lnTo>
                        <a:pt x="5453" y="712"/>
                      </a:lnTo>
                      <a:lnTo>
                        <a:pt x="5441" y="724"/>
                      </a:lnTo>
                      <a:lnTo>
                        <a:pt x="5453" y="736"/>
                      </a:lnTo>
                      <a:lnTo>
                        <a:pt x="5533" y="829"/>
                      </a:lnTo>
                      <a:lnTo>
                        <a:pt x="5545" y="841"/>
                      </a:lnTo>
                      <a:lnTo>
                        <a:pt x="5556" y="841"/>
                      </a:lnTo>
                      <a:lnTo>
                        <a:pt x="5533" y="818"/>
                      </a:lnTo>
                      <a:lnTo>
                        <a:pt x="5556" y="806"/>
                      </a:lnTo>
                      <a:lnTo>
                        <a:pt x="5556" y="782"/>
                      </a:lnTo>
                      <a:lnTo>
                        <a:pt x="5568" y="782"/>
                      </a:lnTo>
                      <a:lnTo>
                        <a:pt x="5579" y="747"/>
                      </a:lnTo>
                      <a:lnTo>
                        <a:pt x="5602" y="771"/>
                      </a:lnTo>
                      <a:lnTo>
                        <a:pt x="5625" y="782"/>
                      </a:lnTo>
                      <a:lnTo>
                        <a:pt x="5637" y="771"/>
                      </a:lnTo>
                      <a:lnTo>
                        <a:pt x="5648" y="759"/>
                      </a:lnTo>
                      <a:lnTo>
                        <a:pt x="5648" y="747"/>
                      </a:lnTo>
                      <a:lnTo>
                        <a:pt x="5660" y="736"/>
                      </a:lnTo>
                      <a:lnTo>
                        <a:pt x="5672" y="712"/>
                      </a:lnTo>
                      <a:lnTo>
                        <a:pt x="5683" y="712"/>
                      </a:lnTo>
                      <a:lnTo>
                        <a:pt x="5695" y="724"/>
                      </a:lnTo>
                      <a:lnTo>
                        <a:pt x="5706" y="736"/>
                      </a:lnTo>
                      <a:lnTo>
                        <a:pt x="5695" y="747"/>
                      </a:lnTo>
                      <a:lnTo>
                        <a:pt x="5695" y="759"/>
                      </a:lnTo>
                      <a:lnTo>
                        <a:pt x="5695" y="771"/>
                      </a:lnTo>
                      <a:lnTo>
                        <a:pt x="5683" y="782"/>
                      </a:lnTo>
                      <a:lnTo>
                        <a:pt x="5672" y="794"/>
                      </a:lnTo>
                      <a:lnTo>
                        <a:pt x="5660" y="806"/>
                      </a:lnTo>
                      <a:lnTo>
                        <a:pt x="5672" y="806"/>
                      </a:lnTo>
                      <a:lnTo>
                        <a:pt x="5660" y="818"/>
                      </a:lnTo>
                      <a:lnTo>
                        <a:pt x="5648" y="818"/>
                      </a:lnTo>
                      <a:lnTo>
                        <a:pt x="5637" y="853"/>
                      </a:lnTo>
                      <a:lnTo>
                        <a:pt x="5637" y="864"/>
                      </a:lnTo>
                      <a:lnTo>
                        <a:pt x="5625" y="876"/>
                      </a:lnTo>
                      <a:lnTo>
                        <a:pt x="5648" y="899"/>
                      </a:lnTo>
                      <a:lnTo>
                        <a:pt x="5660" y="911"/>
                      </a:lnTo>
                      <a:lnTo>
                        <a:pt x="5672" y="911"/>
                      </a:lnTo>
                      <a:lnTo>
                        <a:pt x="5672" y="923"/>
                      </a:lnTo>
                      <a:lnTo>
                        <a:pt x="5660" y="958"/>
                      </a:lnTo>
                      <a:lnTo>
                        <a:pt x="5648" y="958"/>
                      </a:lnTo>
                      <a:lnTo>
                        <a:pt x="5637" y="969"/>
                      </a:lnTo>
                      <a:lnTo>
                        <a:pt x="5660" y="969"/>
                      </a:lnTo>
                      <a:lnTo>
                        <a:pt x="5683" y="969"/>
                      </a:lnTo>
                      <a:lnTo>
                        <a:pt x="5695" y="958"/>
                      </a:lnTo>
                      <a:lnTo>
                        <a:pt x="5706" y="958"/>
                      </a:lnTo>
                      <a:lnTo>
                        <a:pt x="5718" y="958"/>
                      </a:lnTo>
                      <a:lnTo>
                        <a:pt x="5729" y="969"/>
                      </a:lnTo>
                      <a:lnTo>
                        <a:pt x="5741" y="969"/>
                      </a:lnTo>
                      <a:lnTo>
                        <a:pt x="5729" y="958"/>
                      </a:lnTo>
                      <a:lnTo>
                        <a:pt x="5741" y="958"/>
                      </a:lnTo>
                      <a:lnTo>
                        <a:pt x="5752" y="969"/>
                      </a:lnTo>
                      <a:lnTo>
                        <a:pt x="5764" y="969"/>
                      </a:lnTo>
                      <a:lnTo>
                        <a:pt x="5764" y="958"/>
                      </a:lnTo>
                      <a:lnTo>
                        <a:pt x="5775" y="958"/>
                      </a:lnTo>
                      <a:lnTo>
                        <a:pt x="5787" y="958"/>
                      </a:lnTo>
                      <a:lnTo>
                        <a:pt x="5787" y="969"/>
                      </a:lnTo>
                      <a:lnTo>
                        <a:pt x="5775" y="981"/>
                      </a:lnTo>
                      <a:lnTo>
                        <a:pt x="5787" y="993"/>
                      </a:lnTo>
                      <a:lnTo>
                        <a:pt x="5787" y="1004"/>
                      </a:lnTo>
                      <a:lnTo>
                        <a:pt x="5798" y="1004"/>
                      </a:lnTo>
                      <a:lnTo>
                        <a:pt x="5810" y="1016"/>
                      </a:lnTo>
                      <a:lnTo>
                        <a:pt x="5821" y="1004"/>
                      </a:lnTo>
                      <a:lnTo>
                        <a:pt x="5833" y="1004"/>
                      </a:lnTo>
                      <a:lnTo>
                        <a:pt x="5833" y="1016"/>
                      </a:lnTo>
                      <a:lnTo>
                        <a:pt x="5844" y="1016"/>
                      </a:lnTo>
                      <a:lnTo>
                        <a:pt x="5844" y="1028"/>
                      </a:lnTo>
                      <a:lnTo>
                        <a:pt x="5833" y="1028"/>
                      </a:lnTo>
                      <a:lnTo>
                        <a:pt x="5844" y="1039"/>
                      </a:lnTo>
                      <a:lnTo>
                        <a:pt x="5856" y="1039"/>
                      </a:lnTo>
                      <a:lnTo>
                        <a:pt x="5868" y="1051"/>
                      </a:lnTo>
                      <a:lnTo>
                        <a:pt x="5868" y="1063"/>
                      </a:lnTo>
                      <a:lnTo>
                        <a:pt x="5879" y="1074"/>
                      </a:lnTo>
                      <a:lnTo>
                        <a:pt x="5891" y="1074"/>
                      </a:lnTo>
                      <a:lnTo>
                        <a:pt x="5902" y="1074"/>
                      </a:lnTo>
                      <a:lnTo>
                        <a:pt x="5914" y="1063"/>
                      </a:lnTo>
                      <a:lnTo>
                        <a:pt x="5925" y="1063"/>
                      </a:lnTo>
                      <a:lnTo>
                        <a:pt x="5948" y="1074"/>
                      </a:lnTo>
                      <a:lnTo>
                        <a:pt x="5960" y="1074"/>
                      </a:lnTo>
                      <a:lnTo>
                        <a:pt x="5948" y="1086"/>
                      </a:lnTo>
                      <a:lnTo>
                        <a:pt x="5960" y="1086"/>
                      </a:lnTo>
                      <a:lnTo>
                        <a:pt x="5971" y="1086"/>
                      </a:lnTo>
                      <a:lnTo>
                        <a:pt x="5994" y="1098"/>
                      </a:lnTo>
                      <a:lnTo>
                        <a:pt x="5994" y="1109"/>
                      </a:lnTo>
                      <a:lnTo>
                        <a:pt x="5994" y="1121"/>
                      </a:lnTo>
                      <a:lnTo>
                        <a:pt x="6006" y="1121"/>
                      </a:lnTo>
                      <a:lnTo>
                        <a:pt x="5994" y="1133"/>
                      </a:lnTo>
                      <a:lnTo>
                        <a:pt x="5994" y="1144"/>
                      </a:lnTo>
                      <a:lnTo>
                        <a:pt x="6006" y="1179"/>
                      </a:lnTo>
                      <a:lnTo>
                        <a:pt x="6006" y="1191"/>
                      </a:lnTo>
                      <a:lnTo>
                        <a:pt x="6029" y="1203"/>
                      </a:lnTo>
                      <a:lnTo>
                        <a:pt x="6040" y="1203"/>
                      </a:lnTo>
                      <a:lnTo>
                        <a:pt x="6052" y="1203"/>
                      </a:lnTo>
                      <a:lnTo>
                        <a:pt x="6052" y="1215"/>
                      </a:lnTo>
                      <a:lnTo>
                        <a:pt x="6029" y="1226"/>
                      </a:lnTo>
                      <a:lnTo>
                        <a:pt x="6017" y="1238"/>
                      </a:lnTo>
                      <a:lnTo>
                        <a:pt x="6006" y="1238"/>
                      </a:lnTo>
                      <a:lnTo>
                        <a:pt x="6006" y="1226"/>
                      </a:lnTo>
                      <a:lnTo>
                        <a:pt x="5994" y="1226"/>
                      </a:lnTo>
                      <a:lnTo>
                        <a:pt x="5994" y="1238"/>
                      </a:lnTo>
                      <a:lnTo>
                        <a:pt x="5971" y="1250"/>
                      </a:lnTo>
                      <a:lnTo>
                        <a:pt x="5960" y="1238"/>
                      </a:lnTo>
                      <a:lnTo>
                        <a:pt x="5948" y="1215"/>
                      </a:lnTo>
                      <a:lnTo>
                        <a:pt x="5925" y="1203"/>
                      </a:lnTo>
                      <a:lnTo>
                        <a:pt x="5891" y="1203"/>
                      </a:lnTo>
                      <a:lnTo>
                        <a:pt x="5879" y="1215"/>
                      </a:lnTo>
                      <a:lnTo>
                        <a:pt x="5868" y="1215"/>
                      </a:lnTo>
                      <a:lnTo>
                        <a:pt x="5868" y="1203"/>
                      </a:lnTo>
                      <a:lnTo>
                        <a:pt x="5856" y="1203"/>
                      </a:lnTo>
                      <a:lnTo>
                        <a:pt x="5844" y="1191"/>
                      </a:lnTo>
                      <a:lnTo>
                        <a:pt x="5844" y="1203"/>
                      </a:lnTo>
                      <a:lnTo>
                        <a:pt x="5833" y="1203"/>
                      </a:lnTo>
                      <a:lnTo>
                        <a:pt x="5821" y="1215"/>
                      </a:lnTo>
                      <a:lnTo>
                        <a:pt x="5810" y="1203"/>
                      </a:lnTo>
                      <a:lnTo>
                        <a:pt x="5798" y="1203"/>
                      </a:lnTo>
                      <a:lnTo>
                        <a:pt x="5752" y="1203"/>
                      </a:lnTo>
                      <a:lnTo>
                        <a:pt x="5729" y="1203"/>
                      </a:lnTo>
                      <a:lnTo>
                        <a:pt x="5729" y="1215"/>
                      </a:lnTo>
                      <a:lnTo>
                        <a:pt x="5741" y="1226"/>
                      </a:lnTo>
                      <a:lnTo>
                        <a:pt x="5729" y="1226"/>
                      </a:lnTo>
                      <a:lnTo>
                        <a:pt x="5741" y="1226"/>
                      </a:lnTo>
                      <a:lnTo>
                        <a:pt x="5741" y="1238"/>
                      </a:lnTo>
                      <a:lnTo>
                        <a:pt x="5752" y="1238"/>
                      </a:lnTo>
                      <a:lnTo>
                        <a:pt x="5764" y="1273"/>
                      </a:lnTo>
                      <a:lnTo>
                        <a:pt x="5764" y="1285"/>
                      </a:lnTo>
                      <a:lnTo>
                        <a:pt x="5764" y="1296"/>
                      </a:lnTo>
                      <a:lnTo>
                        <a:pt x="5764" y="1308"/>
                      </a:lnTo>
                      <a:lnTo>
                        <a:pt x="5752" y="1308"/>
                      </a:lnTo>
                      <a:lnTo>
                        <a:pt x="5741" y="1320"/>
                      </a:lnTo>
                      <a:lnTo>
                        <a:pt x="5729" y="1320"/>
                      </a:lnTo>
                      <a:lnTo>
                        <a:pt x="5729" y="1331"/>
                      </a:lnTo>
                      <a:lnTo>
                        <a:pt x="5729" y="1343"/>
                      </a:lnTo>
                      <a:lnTo>
                        <a:pt x="5706" y="1366"/>
                      </a:lnTo>
                      <a:lnTo>
                        <a:pt x="5706" y="1378"/>
                      </a:lnTo>
                      <a:lnTo>
                        <a:pt x="5683" y="1378"/>
                      </a:lnTo>
                      <a:lnTo>
                        <a:pt x="5672" y="1390"/>
                      </a:lnTo>
                      <a:lnTo>
                        <a:pt x="5660" y="1401"/>
                      </a:lnTo>
                      <a:lnTo>
                        <a:pt x="5672" y="1413"/>
                      </a:lnTo>
                      <a:lnTo>
                        <a:pt x="5683" y="1413"/>
                      </a:lnTo>
                      <a:lnTo>
                        <a:pt x="5695" y="1425"/>
                      </a:lnTo>
                      <a:lnTo>
                        <a:pt x="5706" y="1413"/>
                      </a:lnTo>
                      <a:lnTo>
                        <a:pt x="5718" y="1413"/>
                      </a:lnTo>
                      <a:lnTo>
                        <a:pt x="5729" y="1401"/>
                      </a:lnTo>
                      <a:lnTo>
                        <a:pt x="5729" y="1413"/>
                      </a:lnTo>
                      <a:lnTo>
                        <a:pt x="5741" y="1413"/>
                      </a:lnTo>
                      <a:lnTo>
                        <a:pt x="5752" y="1425"/>
                      </a:lnTo>
                      <a:lnTo>
                        <a:pt x="5741" y="1436"/>
                      </a:lnTo>
                      <a:lnTo>
                        <a:pt x="5741" y="1448"/>
                      </a:lnTo>
                      <a:lnTo>
                        <a:pt x="5741" y="1471"/>
                      </a:lnTo>
                      <a:lnTo>
                        <a:pt x="5741" y="1483"/>
                      </a:lnTo>
                      <a:lnTo>
                        <a:pt x="5718" y="1495"/>
                      </a:lnTo>
                      <a:lnTo>
                        <a:pt x="5718" y="1506"/>
                      </a:lnTo>
                      <a:lnTo>
                        <a:pt x="5718" y="1518"/>
                      </a:lnTo>
                      <a:lnTo>
                        <a:pt x="5729" y="1518"/>
                      </a:lnTo>
                      <a:lnTo>
                        <a:pt x="5729" y="1530"/>
                      </a:lnTo>
                      <a:lnTo>
                        <a:pt x="5752" y="1530"/>
                      </a:lnTo>
                      <a:lnTo>
                        <a:pt x="5764" y="1541"/>
                      </a:lnTo>
                      <a:lnTo>
                        <a:pt x="5764" y="1553"/>
                      </a:lnTo>
                      <a:lnTo>
                        <a:pt x="5775" y="1565"/>
                      </a:lnTo>
                      <a:lnTo>
                        <a:pt x="5787" y="1588"/>
                      </a:lnTo>
                      <a:lnTo>
                        <a:pt x="5764" y="1612"/>
                      </a:lnTo>
                      <a:lnTo>
                        <a:pt x="5764" y="1623"/>
                      </a:lnTo>
                      <a:lnTo>
                        <a:pt x="5764" y="1647"/>
                      </a:lnTo>
                      <a:lnTo>
                        <a:pt x="5764" y="1658"/>
                      </a:lnTo>
                      <a:lnTo>
                        <a:pt x="5764" y="1670"/>
                      </a:lnTo>
                      <a:lnTo>
                        <a:pt x="5775" y="1705"/>
                      </a:lnTo>
                      <a:lnTo>
                        <a:pt x="5775" y="1728"/>
                      </a:lnTo>
                      <a:lnTo>
                        <a:pt x="5764" y="1740"/>
                      </a:lnTo>
                      <a:lnTo>
                        <a:pt x="5764" y="1728"/>
                      </a:lnTo>
                      <a:lnTo>
                        <a:pt x="5752" y="1717"/>
                      </a:lnTo>
                      <a:lnTo>
                        <a:pt x="5741" y="1705"/>
                      </a:lnTo>
                      <a:lnTo>
                        <a:pt x="5741" y="1693"/>
                      </a:lnTo>
                      <a:lnTo>
                        <a:pt x="5729" y="1682"/>
                      </a:lnTo>
                      <a:lnTo>
                        <a:pt x="5741" y="1658"/>
                      </a:lnTo>
                      <a:lnTo>
                        <a:pt x="5741" y="1647"/>
                      </a:lnTo>
                      <a:lnTo>
                        <a:pt x="5718" y="1635"/>
                      </a:lnTo>
                      <a:lnTo>
                        <a:pt x="5718" y="1647"/>
                      </a:lnTo>
                      <a:lnTo>
                        <a:pt x="5706" y="1647"/>
                      </a:lnTo>
                      <a:lnTo>
                        <a:pt x="5706" y="1658"/>
                      </a:lnTo>
                      <a:lnTo>
                        <a:pt x="5718" y="1670"/>
                      </a:lnTo>
                      <a:lnTo>
                        <a:pt x="5718" y="1682"/>
                      </a:lnTo>
                      <a:lnTo>
                        <a:pt x="5706" y="1693"/>
                      </a:lnTo>
                      <a:lnTo>
                        <a:pt x="5706" y="1705"/>
                      </a:lnTo>
                      <a:lnTo>
                        <a:pt x="5718" y="1705"/>
                      </a:lnTo>
                      <a:lnTo>
                        <a:pt x="5729" y="1705"/>
                      </a:lnTo>
                      <a:lnTo>
                        <a:pt x="5752" y="1740"/>
                      </a:lnTo>
                      <a:lnTo>
                        <a:pt x="5764" y="1752"/>
                      </a:lnTo>
                      <a:lnTo>
                        <a:pt x="5764" y="1763"/>
                      </a:lnTo>
                      <a:lnTo>
                        <a:pt x="5729" y="1775"/>
                      </a:lnTo>
                      <a:lnTo>
                        <a:pt x="5695" y="1775"/>
                      </a:lnTo>
                      <a:lnTo>
                        <a:pt x="5695" y="1787"/>
                      </a:lnTo>
                      <a:lnTo>
                        <a:pt x="5695" y="1798"/>
                      </a:lnTo>
                      <a:lnTo>
                        <a:pt x="5706" y="1822"/>
                      </a:lnTo>
                      <a:lnTo>
                        <a:pt x="5718" y="1822"/>
                      </a:lnTo>
                      <a:lnTo>
                        <a:pt x="5706" y="1833"/>
                      </a:lnTo>
                      <a:lnTo>
                        <a:pt x="5695" y="1845"/>
                      </a:lnTo>
                      <a:lnTo>
                        <a:pt x="5706" y="1857"/>
                      </a:lnTo>
                      <a:lnTo>
                        <a:pt x="5718" y="1892"/>
                      </a:lnTo>
                      <a:lnTo>
                        <a:pt x="5718" y="1915"/>
                      </a:lnTo>
                      <a:lnTo>
                        <a:pt x="5718" y="1927"/>
                      </a:lnTo>
                      <a:lnTo>
                        <a:pt x="5706" y="1950"/>
                      </a:lnTo>
                      <a:lnTo>
                        <a:pt x="5729" y="1974"/>
                      </a:lnTo>
                      <a:lnTo>
                        <a:pt x="5718" y="1985"/>
                      </a:lnTo>
                      <a:lnTo>
                        <a:pt x="5706" y="2009"/>
                      </a:lnTo>
                      <a:lnTo>
                        <a:pt x="5706" y="2020"/>
                      </a:lnTo>
                      <a:lnTo>
                        <a:pt x="5706" y="2032"/>
                      </a:lnTo>
                      <a:lnTo>
                        <a:pt x="5695" y="2044"/>
                      </a:lnTo>
                      <a:lnTo>
                        <a:pt x="5683" y="2055"/>
                      </a:lnTo>
                      <a:lnTo>
                        <a:pt x="5672" y="2067"/>
                      </a:lnTo>
                      <a:lnTo>
                        <a:pt x="5660" y="2067"/>
                      </a:lnTo>
                      <a:lnTo>
                        <a:pt x="5672" y="2079"/>
                      </a:lnTo>
                      <a:lnTo>
                        <a:pt x="5683" y="2090"/>
                      </a:lnTo>
                      <a:lnTo>
                        <a:pt x="5683" y="2114"/>
                      </a:lnTo>
                      <a:lnTo>
                        <a:pt x="5695" y="2114"/>
                      </a:lnTo>
                      <a:lnTo>
                        <a:pt x="5706" y="2125"/>
                      </a:lnTo>
                      <a:lnTo>
                        <a:pt x="5718" y="2125"/>
                      </a:lnTo>
                      <a:lnTo>
                        <a:pt x="5706" y="2137"/>
                      </a:lnTo>
                      <a:lnTo>
                        <a:pt x="5718" y="2149"/>
                      </a:lnTo>
                      <a:lnTo>
                        <a:pt x="5718" y="2172"/>
                      </a:lnTo>
                      <a:lnTo>
                        <a:pt x="5729" y="2195"/>
                      </a:lnTo>
                      <a:lnTo>
                        <a:pt x="5741" y="2195"/>
                      </a:lnTo>
                      <a:lnTo>
                        <a:pt x="5752" y="2195"/>
                      </a:lnTo>
                      <a:lnTo>
                        <a:pt x="5764" y="2207"/>
                      </a:lnTo>
                      <a:lnTo>
                        <a:pt x="5787" y="2242"/>
                      </a:lnTo>
                      <a:lnTo>
                        <a:pt x="5798" y="2289"/>
                      </a:lnTo>
                      <a:lnTo>
                        <a:pt x="5821" y="2289"/>
                      </a:lnTo>
                      <a:lnTo>
                        <a:pt x="5833" y="2289"/>
                      </a:lnTo>
                      <a:lnTo>
                        <a:pt x="5844" y="2300"/>
                      </a:lnTo>
                      <a:lnTo>
                        <a:pt x="5856" y="2289"/>
                      </a:lnTo>
                      <a:lnTo>
                        <a:pt x="5879" y="2300"/>
                      </a:lnTo>
                      <a:lnTo>
                        <a:pt x="5914" y="2300"/>
                      </a:lnTo>
                      <a:lnTo>
                        <a:pt x="5914" y="2289"/>
                      </a:lnTo>
                      <a:lnTo>
                        <a:pt x="5937" y="2289"/>
                      </a:lnTo>
                      <a:lnTo>
                        <a:pt x="5948" y="2289"/>
                      </a:lnTo>
                      <a:lnTo>
                        <a:pt x="5948" y="2300"/>
                      </a:lnTo>
                      <a:lnTo>
                        <a:pt x="5960" y="2312"/>
                      </a:lnTo>
                      <a:lnTo>
                        <a:pt x="5960" y="2335"/>
                      </a:lnTo>
                      <a:lnTo>
                        <a:pt x="5960" y="2347"/>
                      </a:lnTo>
                      <a:lnTo>
                        <a:pt x="5971" y="2371"/>
                      </a:lnTo>
                      <a:lnTo>
                        <a:pt x="5971" y="2382"/>
                      </a:lnTo>
                      <a:lnTo>
                        <a:pt x="5971" y="2417"/>
                      </a:lnTo>
                      <a:lnTo>
                        <a:pt x="6006" y="2429"/>
                      </a:lnTo>
                      <a:lnTo>
                        <a:pt x="6017" y="2441"/>
                      </a:lnTo>
                      <a:lnTo>
                        <a:pt x="6029" y="2441"/>
                      </a:lnTo>
                      <a:lnTo>
                        <a:pt x="6040" y="2429"/>
                      </a:lnTo>
                      <a:lnTo>
                        <a:pt x="6052" y="2429"/>
                      </a:lnTo>
                      <a:lnTo>
                        <a:pt x="6052" y="2417"/>
                      </a:lnTo>
                      <a:lnTo>
                        <a:pt x="6063" y="2406"/>
                      </a:lnTo>
                      <a:lnTo>
                        <a:pt x="6075" y="2394"/>
                      </a:lnTo>
                      <a:lnTo>
                        <a:pt x="6087" y="2394"/>
                      </a:lnTo>
                      <a:lnTo>
                        <a:pt x="6098" y="2382"/>
                      </a:lnTo>
                      <a:lnTo>
                        <a:pt x="6110" y="2382"/>
                      </a:lnTo>
                      <a:lnTo>
                        <a:pt x="6121" y="2394"/>
                      </a:lnTo>
                      <a:lnTo>
                        <a:pt x="6133" y="2371"/>
                      </a:lnTo>
                      <a:lnTo>
                        <a:pt x="6144" y="2371"/>
                      </a:lnTo>
                      <a:lnTo>
                        <a:pt x="6144" y="2347"/>
                      </a:lnTo>
                      <a:lnTo>
                        <a:pt x="6144" y="2335"/>
                      </a:lnTo>
                      <a:lnTo>
                        <a:pt x="6144" y="2324"/>
                      </a:lnTo>
                      <a:lnTo>
                        <a:pt x="6144" y="2312"/>
                      </a:lnTo>
                      <a:lnTo>
                        <a:pt x="6133" y="2312"/>
                      </a:lnTo>
                      <a:lnTo>
                        <a:pt x="6133" y="2300"/>
                      </a:lnTo>
                      <a:lnTo>
                        <a:pt x="6156" y="2277"/>
                      </a:lnTo>
                      <a:lnTo>
                        <a:pt x="6156" y="2265"/>
                      </a:lnTo>
                      <a:lnTo>
                        <a:pt x="6156" y="2242"/>
                      </a:lnTo>
                      <a:lnTo>
                        <a:pt x="6167" y="2242"/>
                      </a:lnTo>
                      <a:lnTo>
                        <a:pt x="6179" y="2219"/>
                      </a:lnTo>
                      <a:lnTo>
                        <a:pt x="6190" y="2219"/>
                      </a:lnTo>
                      <a:lnTo>
                        <a:pt x="6213" y="2230"/>
                      </a:lnTo>
                      <a:lnTo>
                        <a:pt x="6213" y="2219"/>
                      </a:lnTo>
                      <a:lnTo>
                        <a:pt x="6225" y="2219"/>
                      </a:lnTo>
                      <a:lnTo>
                        <a:pt x="6248" y="2219"/>
                      </a:lnTo>
                      <a:lnTo>
                        <a:pt x="6248" y="2230"/>
                      </a:lnTo>
                      <a:lnTo>
                        <a:pt x="6271" y="2254"/>
                      </a:lnTo>
                      <a:lnTo>
                        <a:pt x="6271" y="2265"/>
                      </a:lnTo>
                      <a:lnTo>
                        <a:pt x="6271" y="2277"/>
                      </a:lnTo>
                      <a:lnTo>
                        <a:pt x="6271" y="2289"/>
                      </a:lnTo>
                      <a:lnTo>
                        <a:pt x="6248" y="2324"/>
                      </a:lnTo>
                      <a:lnTo>
                        <a:pt x="6248" y="2335"/>
                      </a:lnTo>
                      <a:lnTo>
                        <a:pt x="6236" y="2347"/>
                      </a:lnTo>
                      <a:lnTo>
                        <a:pt x="6225" y="2359"/>
                      </a:lnTo>
                      <a:lnTo>
                        <a:pt x="6202" y="2394"/>
                      </a:lnTo>
                      <a:lnTo>
                        <a:pt x="6202" y="2406"/>
                      </a:lnTo>
                      <a:lnTo>
                        <a:pt x="6202" y="2417"/>
                      </a:lnTo>
                      <a:lnTo>
                        <a:pt x="6213" y="2429"/>
                      </a:lnTo>
                      <a:lnTo>
                        <a:pt x="6213" y="2441"/>
                      </a:lnTo>
                      <a:lnTo>
                        <a:pt x="6225" y="2441"/>
                      </a:lnTo>
                      <a:lnTo>
                        <a:pt x="6248" y="2429"/>
                      </a:lnTo>
                      <a:lnTo>
                        <a:pt x="6259" y="2429"/>
                      </a:lnTo>
                      <a:lnTo>
                        <a:pt x="6271" y="2429"/>
                      </a:lnTo>
                      <a:lnTo>
                        <a:pt x="6282" y="2429"/>
                      </a:lnTo>
                      <a:lnTo>
                        <a:pt x="6294" y="2441"/>
                      </a:lnTo>
                      <a:lnTo>
                        <a:pt x="6306" y="2452"/>
                      </a:lnTo>
                      <a:lnTo>
                        <a:pt x="6329" y="2464"/>
                      </a:lnTo>
                      <a:lnTo>
                        <a:pt x="6340" y="2452"/>
                      </a:lnTo>
                      <a:lnTo>
                        <a:pt x="6363" y="2452"/>
                      </a:lnTo>
                      <a:lnTo>
                        <a:pt x="6398" y="2452"/>
                      </a:lnTo>
                      <a:lnTo>
                        <a:pt x="6409" y="2452"/>
                      </a:lnTo>
                      <a:lnTo>
                        <a:pt x="6421" y="2452"/>
                      </a:lnTo>
                      <a:lnTo>
                        <a:pt x="6432" y="2452"/>
                      </a:lnTo>
                      <a:lnTo>
                        <a:pt x="6455" y="2464"/>
                      </a:lnTo>
                      <a:lnTo>
                        <a:pt x="6467" y="2452"/>
                      </a:lnTo>
                      <a:lnTo>
                        <a:pt x="6478" y="2429"/>
                      </a:lnTo>
                      <a:lnTo>
                        <a:pt x="6490" y="2394"/>
                      </a:lnTo>
                      <a:lnTo>
                        <a:pt x="6502" y="2382"/>
                      </a:lnTo>
                      <a:lnTo>
                        <a:pt x="6502" y="2371"/>
                      </a:lnTo>
                      <a:lnTo>
                        <a:pt x="6502" y="2359"/>
                      </a:lnTo>
                      <a:lnTo>
                        <a:pt x="6513" y="2347"/>
                      </a:lnTo>
                      <a:lnTo>
                        <a:pt x="6525" y="2359"/>
                      </a:lnTo>
                      <a:lnTo>
                        <a:pt x="6525" y="2347"/>
                      </a:lnTo>
                      <a:lnTo>
                        <a:pt x="6548" y="2324"/>
                      </a:lnTo>
                      <a:lnTo>
                        <a:pt x="6548" y="2312"/>
                      </a:lnTo>
                      <a:lnTo>
                        <a:pt x="6548" y="2300"/>
                      </a:lnTo>
                      <a:lnTo>
                        <a:pt x="6536" y="2300"/>
                      </a:lnTo>
                      <a:lnTo>
                        <a:pt x="6548" y="2289"/>
                      </a:lnTo>
                      <a:lnTo>
                        <a:pt x="6548" y="2277"/>
                      </a:lnTo>
                      <a:lnTo>
                        <a:pt x="6548" y="2265"/>
                      </a:lnTo>
                      <a:lnTo>
                        <a:pt x="6548" y="2254"/>
                      </a:lnTo>
                      <a:lnTo>
                        <a:pt x="6548" y="2242"/>
                      </a:lnTo>
                      <a:lnTo>
                        <a:pt x="6548" y="2230"/>
                      </a:lnTo>
                      <a:lnTo>
                        <a:pt x="6559" y="2230"/>
                      </a:lnTo>
                      <a:lnTo>
                        <a:pt x="6571" y="2242"/>
                      </a:lnTo>
                      <a:lnTo>
                        <a:pt x="6582" y="2242"/>
                      </a:lnTo>
                      <a:lnTo>
                        <a:pt x="6594" y="2242"/>
                      </a:lnTo>
                      <a:lnTo>
                        <a:pt x="6594" y="2254"/>
                      </a:lnTo>
                      <a:lnTo>
                        <a:pt x="6617" y="2242"/>
                      </a:lnTo>
                      <a:lnTo>
                        <a:pt x="6617" y="2230"/>
                      </a:lnTo>
                      <a:lnTo>
                        <a:pt x="6628" y="2230"/>
                      </a:lnTo>
                      <a:lnTo>
                        <a:pt x="6640" y="2219"/>
                      </a:lnTo>
                      <a:lnTo>
                        <a:pt x="6651" y="2219"/>
                      </a:lnTo>
                      <a:lnTo>
                        <a:pt x="6651" y="2195"/>
                      </a:lnTo>
                      <a:lnTo>
                        <a:pt x="6663" y="2195"/>
                      </a:lnTo>
                      <a:lnTo>
                        <a:pt x="6663" y="2184"/>
                      </a:lnTo>
                      <a:lnTo>
                        <a:pt x="6674" y="2195"/>
                      </a:lnTo>
                      <a:lnTo>
                        <a:pt x="6697" y="2184"/>
                      </a:lnTo>
                      <a:lnTo>
                        <a:pt x="6721" y="2184"/>
                      </a:lnTo>
                      <a:lnTo>
                        <a:pt x="6732" y="2184"/>
                      </a:lnTo>
                      <a:lnTo>
                        <a:pt x="6755" y="2184"/>
                      </a:lnTo>
                      <a:lnTo>
                        <a:pt x="6755" y="2172"/>
                      </a:lnTo>
                      <a:lnTo>
                        <a:pt x="6790" y="2172"/>
                      </a:lnTo>
                      <a:lnTo>
                        <a:pt x="6801" y="2172"/>
                      </a:lnTo>
                      <a:lnTo>
                        <a:pt x="6813" y="2172"/>
                      </a:lnTo>
                      <a:lnTo>
                        <a:pt x="6824" y="2172"/>
                      </a:lnTo>
                      <a:lnTo>
                        <a:pt x="6836" y="2172"/>
                      </a:lnTo>
                      <a:lnTo>
                        <a:pt x="6847" y="2184"/>
                      </a:lnTo>
                      <a:lnTo>
                        <a:pt x="6882" y="2195"/>
                      </a:lnTo>
                      <a:lnTo>
                        <a:pt x="6893" y="2195"/>
                      </a:lnTo>
                      <a:lnTo>
                        <a:pt x="6893" y="2219"/>
                      </a:lnTo>
                      <a:lnTo>
                        <a:pt x="6893" y="2230"/>
                      </a:lnTo>
                      <a:lnTo>
                        <a:pt x="6893" y="2242"/>
                      </a:lnTo>
                      <a:lnTo>
                        <a:pt x="6905" y="2289"/>
                      </a:lnTo>
                      <a:lnTo>
                        <a:pt x="6928" y="2289"/>
                      </a:lnTo>
                      <a:lnTo>
                        <a:pt x="6951" y="2254"/>
                      </a:lnTo>
                      <a:lnTo>
                        <a:pt x="6963" y="2254"/>
                      </a:lnTo>
                      <a:lnTo>
                        <a:pt x="6974" y="2265"/>
                      </a:lnTo>
                      <a:lnTo>
                        <a:pt x="6986" y="2265"/>
                      </a:lnTo>
                      <a:lnTo>
                        <a:pt x="6997" y="2254"/>
                      </a:lnTo>
                      <a:lnTo>
                        <a:pt x="7009" y="2254"/>
                      </a:lnTo>
                      <a:lnTo>
                        <a:pt x="7043" y="2254"/>
                      </a:lnTo>
                      <a:lnTo>
                        <a:pt x="7078" y="2254"/>
                      </a:lnTo>
                      <a:lnTo>
                        <a:pt x="7101" y="2254"/>
                      </a:lnTo>
                      <a:lnTo>
                        <a:pt x="7112" y="2265"/>
                      </a:lnTo>
                      <a:lnTo>
                        <a:pt x="7112" y="2277"/>
                      </a:lnTo>
                      <a:lnTo>
                        <a:pt x="7112" y="2300"/>
                      </a:lnTo>
                      <a:lnTo>
                        <a:pt x="7101" y="2312"/>
                      </a:lnTo>
                      <a:lnTo>
                        <a:pt x="7089" y="2312"/>
                      </a:lnTo>
                      <a:lnTo>
                        <a:pt x="7078" y="2324"/>
                      </a:lnTo>
                      <a:lnTo>
                        <a:pt x="7066" y="2324"/>
                      </a:lnTo>
                      <a:lnTo>
                        <a:pt x="7066" y="2335"/>
                      </a:lnTo>
                      <a:lnTo>
                        <a:pt x="7066" y="2347"/>
                      </a:lnTo>
                      <a:lnTo>
                        <a:pt x="7078" y="2359"/>
                      </a:lnTo>
                      <a:lnTo>
                        <a:pt x="7078" y="2371"/>
                      </a:lnTo>
                      <a:lnTo>
                        <a:pt x="7089" y="2371"/>
                      </a:lnTo>
                      <a:lnTo>
                        <a:pt x="7112" y="2406"/>
                      </a:lnTo>
                      <a:lnTo>
                        <a:pt x="7124" y="2417"/>
                      </a:lnTo>
                      <a:lnTo>
                        <a:pt x="7136" y="2429"/>
                      </a:lnTo>
                      <a:lnTo>
                        <a:pt x="7147" y="2452"/>
                      </a:lnTo>
                      <a:lnTo>
                        <a:pt x="7136" y="2464"/>
                      </a:lnTo>
                      <a:lnTo>
                        <a:pt x="7124" y="2464"/>
                      </a:lnTo>
                      <a:lnTo>
                        <a:pt x="7124" y="2487"/>
                      </a:lnTo>
                      <a:lnTo>
                        <a:pt x="7124" y="2499"/>
                      </a:lnTo>
                      <a:lnTo>
                        <a:pt x="7136" y="2499"/>
                      </a:lnTo>
                      <a:lnTo>
                        <a:pt x="7136" y="2522"/>
                      </a:lnTo>
                      <a:lnTo>
                        <a:pt x="7136" y="2534"/>
                      </a:lnTo>
                      <a:lnTo>
                        <a:pt x="7159" y="2546"/>
                      </a:lnTo>
                      <a:lnTo>
                        <a:pt x="7170" y="2546"/>
                      </a:lnTo>
                      <a:lnTo>
                        <a:pt x="7182" y="2546"/>
                      </a:lnTo>
                      <a:lnTo>
                        <a:pt x="7193" y="2546"/>
                      </a:lnTo>
                      <a:lnTo>
                        <a:pt x="7205" y="2546"/>
                      </a:lnTo>
                      <a:lnTo>
                        <a:pt x="7228" y="2546"/>
                      </a:lnTo>
                      <a:lnTo>
                        <a:pt x="7239" y="2557"/>
                      </a:lnTo>
                      <a:lnTo>
                        <a:pt x="7251" y="2569"/>
                      </a:lnTo>
                      <a:lnTo>
                        <a:pt x="7251" y="2557"/>
                      </a:lnTo>
                      <a:lnTo>
                        <a:pt x="7262" y="2546"/>
                      </a:lnTo>
                      <a:lnTo>
                        <a:pt x="7274" y="2557"/>
                      </a:lnTo>
                      <a:lnTo>
                        <a:pt x="7285" y="2569"/>
                      </a:lnTo>
                      <a:lnTo>
                        <a:pt x="7297" y="2569"/>
                      </a:lnTo>
                      <a:lnTo>
                        <a:pt x="7308" y="2592"/>
                      </a:lnTo>
                      <a:lnTo>
                        <a:pt x="7331" y="2616"/>
                      </a:lnTo>
                      <a:lnTo>
                        <a:pt x="7355" y="2604"/>
                      </a:lnTo>
                      <a:lnTo>
                        <a:pt x="7366" y="2592"/>
                      </a:lnTo>
                      <a:lnTo>
                        <a:pt x="7389" y="2604"/>
                      </a:lnTo>
                      <a:lnTo>
                        <a:pt x="7389" y="2592"/>
                      </a:lnTo>
                      <a:lnTo>
                        <a:pt x="7401" y="2592"/>
                      </a:lnTo>
                      <a:lnTo>
                        <a:pt x="7412" y="2581"/>
                      </a:lnTo>
                      <a:lnTo>
                        <a:pt x="7424" y="2581"/>
                      </a:lnTo>
                      <a:lnTo>
                        <a:pt x="7424" y="2569"/>
                      </a:lnTo>
                      <a:lnTo>
                        <a:pt x="7435" y="2569"/>
                      </a:lnTo>
                      <a:lnTo>
                        <a:pt x="7435" y="2557"/>
                      </a:lnTo>
                      <a:lnTo>
                        <a:pt x="7458" y="2557"/>
                      </a:lnTo>
                      <a:lnTo>
                        <a:pt x="7481" y="2546"/>
                      </a:lnTo>
                      <a:lnTo>
                        <a:pt x="7504" y="2511"/>
                      </a:lnTo>
                      <a:lnTo>
                        <a:pt x="7516" y="2534"/>
                      </a:lnTo>
                      <a:lnTo>
                        <a:pt x="7504" y="2557"/>
                      </a:lnTo>
                      <a:lnTo>
                        <a:pt x="7516" y="2569"/>
                      </a:lnTo>
                      <a:lnTo>
                        <a:pt x="7504" y="2581"/>
                      </a:lnTo>
                      <a:lnTo>
                        <a:pt x="7504" y="2627"/>
                      </a:lnTo>
                      <a:lnTo>
                        <a:pt x="7539" y="2662"/>
                      </a:lnTo>
                      <a:lnTo>
                        <a:pt x="7539" y="2686"/>
                      </a:lnTo>
                      <a:lnTo>
                        <a:pt x="7539" y="2697"/>
                      </a:lnTo>
                      <a:lnTo>
                        <a:pt x="7551" y="2721"/>
                      </a:lnTo>
                      <a:lnTo>
                        <a:pt x="7562" y="2709"/>
                      </a:lnTo>
                      <a:lnTo>
                        <a:pt x="7562" y="2721"/>
                      </a:lnTo>
                      <a:lnTo>
                        <a:pt x="7562" y="2733"/>
                      </a:lnTo>
                      <a:lnTo>
                        <a:pt x="7562" y="2744"/>
                      </a:lnTo>
                      <a:lnTo>
                        <a:pt x="7562" y="2756"/>
                      </a:lnTo>
                      <a:lnTo>
                        <a:pt x="7562" y="2779"/>
                      </a:lnTo>
                      <a:lnTo>
                        <a:pt x="7562" y="2803"/>
                      </a:lnTo>
                      <a:lnTo>
                        <a:pt x="7539" y="2814"/>
                      </a:lnTo>
                      <a:lnTo>
                        <a:pt x="7527" y="2826"/>
                      </a:lnTo>
                      <a:lnTo>
                        <a:pt x="7516" y="2861"/>
                      </a:lnTo>
                      <a:lnTo>
                        <a:pt x="7539" y="2873"/>
                      </a:lnTo>
                      <a:lnTo>
                        <a:pt x="7562" y="2884"/>
                      </a:lnTo>
                      <a:lnTo>
                        <a:pt x="7562" y="2896"/>
                      </a:lnTo>
                      <a:lnTo>
                        <a:pt x="7562" y="2908"/>
                      </a:lnTo>
                      <a:lnTo>
                        <a:pt x="7597" y="2943"/>
                      </a:lnTo>
                      <a:lnTo>
                        <a:pt x="7585" y="2966"/>
                      </a:lnTo>
                      <a:lnTo>
                        <a:pt x="7597" y="2978"/>
                      </a:lnTo>
                      <a:lnTo>
                        <a:pt x="7608" y="2966"/>
                      </a:lnTo>
                      <a:lnTo>
                        <a:pt x="7620" y="2978"/>
                      </a:lnTo>
                      <a:lnTo>
                        <a:pt x="7631" y="2989"/>
                      </a:lnTo>
                      <a:lnTo>
                        <a:pt x="7620" y="3001"/>
                      </a:lnTo>
                      <a:lnTo>
                        <a:pt x="7608" y="3036"/>
                      </a:lnTo>
                      <a:lnTo>
                        <a:pt x="7620" y="3036"/>
                      </a:lnTo>
                      <a:lnTo>
                        <a:pt x="7608" y="3048"/>
                      </a:lnTo>
                      <a:lnTo>
                        <a:pt x="7608" y="3036"/>
                      </a:lnTo>
                      <a:lnTo>
                        <a:pt x="7597" y="3048"/>
                      </a:lnTo>
                      <a:lnTo>
                        <a:pt x="7585" y="3071"/>
                      </a:lnTo>
                      <a:lnTo>
                        <a:pt x="7585" y="3106"/>
                      </a:lnTo>
                      <a:lnTo>
                        <a:pt x="7574" y="3118"/>
                      </a:lnTo>
                      <a:lnTo>
                        <a:pt x="7551" y="3118"/>
                      </a:lnTo>
                      <a:lnTo>
                        <a:pt x="7516" y="3118"/>
                      </a:lnTo>
                      <a:lnTo>
                        <a:pt x="7493" y="3165"/>
                      </a:lnTo>
                      <a:lnTo>
                        <a:pt x="7481" y="3153"/>
                      </a:lnTo>
                      <a:lnTo>
                        <a:pt x="7458" y="3176"/>
                      </a:lnTo>
                      <a:lnTo>
                        <a:pt x="7458" y="3188"/>
                      </a:lnTo>
                      <a:lnTo>
                        <a:pt x="7447" y="3200"/>
                      </a:lnTo>
                      <a:lnTo>
                        <a:pt x="7435" y="3211"/>
                      </a:lnTo>
                      <a:lnTo>
                        <a:pt x="7435" y="3223"/>
                      </a:lnTo>
                      <a:lnTo>
                        <a:pt x="7424" y="3223"/>
                      </a:lnTo>
                      <a:lnTo>
                        <a:pt x="7424" y="3246"/>
                      </a:lnTo>
                      <a:lnTo>
                        <a:pt x="7366" y="3235"/>
                      </a:lnTo>
                      <a:lnTo>
                        <a:pt x="7355" y="3223"/>
                      </a:lnTo>
                      <a:lnTo>
                        <a:pt x="7343" y="3235"/>
                      </a:lnTo>
                      <a:lnTo>
                        <a:pt x="7331" y="3223"/>
                      </a:lnTo>
                      <a:lnTo>
                        <a:pt x="7320" y="3235"/>
                      </a:lnTo>
                      <a:lnTo>
                        <a:pt x="7320" y="3258"/>
                      </a:lnTo>
                      <a:lnTo>
                        <a:pt x="7320" y="3270"/>
                      </a:lnTo>
                      <a:lnTo>
                        <a:pt x="7320" y="3281"/>
                      </a:lnTo>
                      <a:lnTo>
                        <a:pt x="7331" y="3305"/>
                      </a:lnTo>
                      <a:lnTo>
                        <a:pt x="7331" y="3316"/>
                      </a:lnTo>
                      <a:lnTo>
                        <a:pt x="7343" y="3328"/>
                      </a:lnTo>
                      <a:lnTo>
                        <a:pt x="7343" y="3316"/>
                      </a:lnTo>
                      <a:lnTo>
                        <a:pt x="7355" y="3340"/>
                      </a:lnTo>
                      <a:lnTo>
                        <a:pt x="7355" y="3363"/>
                      </a:lnTo>
                      <a:lnTo>
                        <a:pt x="7355" y="3375"/>
                      </a:lnTo>
                      <a:lnTo>
                        <a:pt x="7343" y="3386"/>
                      </a:lnTo>
                      <a:lnTo>
                        <a:pt x="7343" y="3398"/>
                      </a:lnTo>
                      <a:lnTo>
                        <a:pt x="7343" y="3433"/>
                      </a:lnTo>
                      <a:lnTo>
                        <a:pt x="7343" y="3445"/>
                      </a:lnTo>
                      <a:lnTo>
                        <a:pt x="7343" y="3456"/>
                      </a:lnTo>
                      <a:lnTo>
                        <a:pt x="7355" y="3468"/>
                      </a:lnTo>
                      <a:lnTo>
                        <a:pt x="7378" y="3503"/>
                      </a:lnTo>
                      <a:lnTo>
                        <a:pt x="7378" y="3527"/>
                      </a:lnTo>
                      <a:lnTo>
                        <a:pt x="7378" y="3538"/>
                      </a:lnTo>
                      <a:lnTo>
                        <a:pt x="7389" y="3562"/>
                      </a:lnTo>
                      <a:lnTo>
                        <a:pt x="7389" y="3573"/>
                      </a:lnTo>
                      <a:lnTo>
                        <a:pt x="7378" y="3585"/>
                      </a:lnTo>
                      <a:lnTo>
                        <a:pt x="7401" y="3597"/>
                      </a:lnTo>
                      <a:lnTo>
                        <a:pt x="7401" y="3608"/>
                      </a:lnTo>
                      <a:lnTo>
                        <a:pt x="7401" y="3620"/>
                      </a:lnTo>
                      <a:lnTo>
                        <a:pt x="7378" y="3620"/>
                      </a:lnTo>
                      <a:lnTo>
                        <a:pt x="7366" y="3620"/>
                      </a:lnTo>
                      <a:lnTo>
                        <a:pt x="7355" y="3632"/>
                      </a:lnTo>
                      <a:lnTo>
                        <a:pt x="7343" y="3632"/>
                      </a:lnTo>
                      <a:lnTo>
                        <a:pt x="7331" y="3643"/>
                      </a:lnTo>
                      <a:lnTo>
                        <a:pt x="7320" y="3643"/>
                      </a:lnTo>
                      <a:lnTo>
                        <a:pt x="7308" y="3643"/>
                      </a:lnTo>
                      <a:lnTo>
                        <a:pt x="7297" y="3655"/>
                      </a:lnTo>
                      <a:lnTo>
                        <a:pt x="7285" y="3667"/>
                      </a:lnTo>
                      <a:lnTo>
                        <a:pt x="7274" y="3667"/>
                      </a:lnTo>
                      <a:lnTo>
                        <a:pt x="7262" y="3655"/>
                      </a:lnTo>
                      <a:lnTo>
                        <a:pt x="7251" y="3655"/>
                      </a:lnTo>
                      <a:lnTo>
                        <a:pt x="7251" y="3643"/>
                      </a:lnTo>
                      <a:lnTo>
                        <a:pt x="7262" y="3620"/>
                      </a:lnTo>
                      <a:lnTo>
                        <a:pt x="7262" y="3585"/>
                      </a:lnTo>
                      <a:lnTo>
                        <a:pt x="7239" y="3562"/>
                      </a:lnTo>
                      <a:lnTo>
                        <a:pt x="7159" y="3538"/>
                      </a:lnTo>
                      <a:lnTo>
                        <a:pt x="7159" y="3562"/>
                      </a:lnTo>
                      <a:lnTo>
                        <a:pt x="7147" y="3562"/>
                      </a:lnTo>
                      <a:lnTo>
                        <a:pt x="7147" y="3585"/>
                      </a:lnTo>
                      <a:lnTo>
                        <a:pt x="7147" y="3620"/>
                      </a:lnTo>
                      <a:lnTo>
                        <a:pt x="7136" y="3643"/>
                      </a:lnTo>
                      <a:lnTo>
                        <a:pt x="7136" y="3655"/>
                      </a:lnTo>
                      <a:lnTo>
                        <a:pt x="7136" y="3667"/>
                      </a:lnTo>
                      <a:lnTo>
                        <a:pt x="7147" y="3667"/>
                      </a:lnTo>
                      <a:lnTo>
                        <a:pt x="7136" y="3678"/>
                      </a:lnTo>
                      <a:lnTo>
                        <a:pt x="7124" y="3690"/>
                      </a:lnTo>
                      <a:lnTo>
                        <a:pt x="7124" y="3702"/>
                      </a:lnTo>
                      <a:lnTo>
                        <a:pt x="7089" y="3725"/>
                      </a:lnTo>
                      <a:lnTo>
                        <a:pt x="7078" y="3725"/>
                      </a:lnTo>
                      <a:lnTo>
                        <a:pt x="7078" y="3737"/>
                      </a:lnTo>
                      <a:lnTo>
                        <a:pt x="7089" y="3760"/>
                      </a:lnTo>
                      <a:lnTo>
                        <a:pt x="7078" y="3772"/>
                      </a:lnTo>
                      <a:lnTo>
                        <a:pt x="7066" y="3783"/>
                      </a:lnTo>
                      <a:lnTo>
                        <a:pt x="7066" y="3795"/>
                      </a:lnTo>
                      <a:lnTo>
                        <a:pt x="7066" y="3807"/>
                      </a:lnTo>
                      <a:lnTo>
                        <a:pt x="7066" y="3830"/>
                      </a:lnTo>
                      <a:lnTo>
                        <a:pt x="7066" y="3842"/>
                      </a:lnTo>
                      <a:lnTo>
                        <a:pt x="7066" y="3853"/>
                      </a:lnTo>
                      <a:lnTo>
                        <a:pt x="7078" y="3865"/>
                      </a:lnTo>
                      <a:lnTo>
                        <a:pt x="7078" y="3900"/>
                      </a:lnTo>
                      <a:lnTo>
                        <a:pt x="7089" y="3947"/>
                      </a:lnTo>
                      <a:lnTo>
                        <a:pt x="7101" y="3994"/>
                      </a:lnTo>
                      <a:lnTo>
                        <a:pt x="7101" y="4064"/>
                      </a:lnTo>
                      <a:lnTo>
                        <a:pt x="7159" y="4075"/>
                      </a:lnTo>
                      <a:lnTo>
                        <a:pt x="7205" y="4087"/>
                      </a:lnTo>
                      <a:lnTo>
                        <a:pt x="7205" y="4099"/>
                      </a:lnTo>
                      <a:lnTo>
                        <a:pt x="7239" y="4134"/>
                      </a:lnTo>
                      <a:lnTo>
                        <a:pt x="7239" y="4169"/>
                      </a:lnTo>
                      <a:lnTo>
                        <a:pt x="7228" y="4180"/>
                      </a:lnTo>
                      <a:lnTo>
                        <a:pt x="7228" y="4192"/>
                      </a:lnTo>
                      <a:lnTo>
                        <a:pt x="7228" y="4215"/>
                      </a:lnTo>
                      <a:lnTo>
                        <a:pt x="7228" y="4227"/>
                      </a:lnTo>
                      <a:lnTo>
                        <a:pt x="7239" y="4251"/>
                      </a:lnTo>
                      <a:lnTo>
                        <a:pt x="7251" y="4262"/>
                      </a:lnTo>
                      <a:lnTo>
                        <a:pt x="7239" y="4286"/>
                      </a:lnTo>
                      <a:lnTo>
                        <a:pt x="7228" y="4286"/>
                      </a:lnTo>
                      <a:lnTo>
                        <a:pt x="7216" y="4274"/>
                      </a:lnTo>
                      <a:lnTo>
                        <a:pt x="7205" y="4262"/>
                      </a:lnTo>
                      <a:lnTo>
                        <a:pt x="7205" y="4251"/>
                      </a:lnTo>
                      <a:lnTo>
                        <a:pt x="7193" y="4239"/>
                      </a:lnTo>
                      <a:lnTo>
                        <a:pt x="7182" y="4239"/>
                      </a:lnTo>
                      <a:lnTo>
                        <a:pt x="7159" y="4227"/>
                      </a:lnTo>
                      <a:lnTo>
                        <a:pt x="7147" y="4215"/>
                      </a:lnTo>
                      <a:lnTo>
                        <a:pt x="7124" y="4192"/>
                      </a:lnTo>
                      <a:lnTo>
                        <a:pt x="7112" y="4215"/>
                      </a:lnTo>
                      <a:lnTo>
                        <a:pt x="7078" y="4239"/>
                      </a:lnTo>
                      <a:lnTo>
                        <a:pt x="7066" y="4251"/>
                      </a:lnTo>
                      <a:lnTo>
                        <a:pt x="7066" y="4262"/>
                      </a:lnTo>
                      <a:lnTo>
                        <a:pt x="6997" y="4239"/>
                      </a:lnTo>
                      <a:lnTo>
                        <a:pt x="6974" y="4227"/>
                      </a:lnTo>
                      <a:lnTo>
                        <a:pt x="6928" y="4286"/>
                      </a:lnTo>
                      <a:lnTo>
                        <a:pt x="6905" y="4297"/>
                      </a:lnTo>
                      <a:lnTo>
                        <a:pt x="6893" y="4286"/>
                      </a:lnTo>
                      <a:lnTo>
                        <a:pt x="6870" y="4297"/>
                      </a:lnTo>
                      <a:lnTo>
                        <a:pt x="6859" y="4297"/>
                      </a:lnTo>
                      <a:lnTo>
                        <a:pt x="6847" y="4309"/>
                      </a:lnTo>
                      <a:lnTo>
                        <a:pt x="6836" y="4297"/>
                      </a:lnTo>
                      <a:lnTo>
                        <a:pt x="6824" y="4286"/>
                      </a:lnTo>
                      <a:lnTo>
                        <a:pt x="6813" y="4274"/>
                      </a:lnTo>
                      <a:lnTo>
                        <a:pt x="6801" y="4251"/>
                      </a:lnTo>
                      <a:lnTo>
                        <a:pt x="6778" y="4262"/>
                      </a:lnTo>
                      <a:lnTo>
                        <a:pt x="6755" y="4274"/>
                      </a:lnTo>
                      <a:lnTo>
                        <a:pt x="6732" y="4297"/>
                      </a:lnTo>
                      <a:lnTo>
                        <a:pt x="6709" y="4309"/>
                      </a:lnTo>
                      <a:lnTo>
                        <a:pt x="6697" y="4309"/>
                      </a:lnTo>
                      <a:lnTo>
                        <a:pt x="6686" y="4297"/>
                      </a:lnTo>
                      <a:lnTo>
                        <a:pt x="6686" y="4286"/>
                      </a:lnTo>
                      <a:lnTo>
                        <a:pt x="6674" y="4286"/>
                      </a:lnTo>
                      <a:lnTo>
                        <a:pt x="6674" y="4274"/>
                      </a:lnTo>
                      <a:lnTo>
                        <a:pt x="6663" y="4274"/>
                      </a:lnTo>
                      <a:lnTo>
                        <a:pt x="6628" y="4274"/>
                      </a:lnTo>
                      <a:lnTo>
                        <a:pt x="6628" y="4251"/>
                      </a:lnTo>
                      <a:lnTo>
                        <a:pt x="6617" y="4204"/>
                      </a:lnTo>
                      <a:lnTo>
                        <a:pt x="6605" y="4192"/>
                      </a:lnTo>
                      <a:lnTo>
                        <a:pt x="6582" y="4192"/>
                      </a:lnTo>
                      <a:lnTo>
                        <a:pt x="6571" y="4192"/>
                      </a:lnTo>
                      <a:lnTo>
                        <a:pt x="6571" y="4169"/>
                      </a:lnTo>
                      <a:lnTo>
                        <a:pt x="6559" y="4157"/>
                      </a:lnTo>
                      <a:lnTo>
                        <a:pt x="6559" y="4134"/>
                      </a:lnTo>
                      <a:lnTo>
                        <a:pt x="6536" y="4110"/>
                      </a:lnTo>
                      <a:lnTo>
                        <a:pt x="6525" y="4134"/>
                      </a:lnTo>
                      <a:lnTo>
                        <a:pt x="6502" y="4134"/>
                      </a:lnTo>
                      <a:lnTo>
                        <a:pt x="6490" y="4145"/>
                      </a:lnTo>
                      <a:lnTo>
                        <a:pt x="6478" y="4157"/>
                      </a:lnTo>
                      <a:lnTo>
                        <a:pt x="6467" y="4145"/>
                      </a:lnTo>
                      <a:lnTo>
                        <a:pt x="6444" y="4122"/>
                      </a:lnTo>
                      <a:lnTo>
                        <a:pt x="6455" y="4110"/>
                      </a:lnTo>
                      <a:lnTo>
                        <a:pt x="6467" y="4099"/>
                      </a:lnTo>
                      <a:lnTo>
                        <a:pt x="6467" y="4075"/>
                      </a:lnTo>
                      <a:lnTo>
                        <a:pt x="6432" y="4052"/>
                      </a:lnTo>
                      <a:lnTo>
                        <a:pt x="6409" y="4064"/>
                      </a:lnTo>
                      <a:lnTo>
                        <a:pt x="6409" y="4052"/>
                      </a:lnTo>
                      <a:lnTo>
                        <a:pt x="6409" y="4040"/>
                      </a:lnTo>
                      <a:lnTo>
                        <a:pt x="6432" y="4040"/>
                      </a:lnTo>
                      <a:lnTo>
                        <a:pt x="6444" y="4029"/>
                      </a:lnTo>
                      <a:lnTo>
                        <a:pt x="6455" y="4005"/>
                      </a:lnTo>
                      <a:lnTo>
                        <a:pt x="6455" y="3982"/>
                      </a:lnTo>
                      <a:lnTo>
                        <a:pt x="6409" y="3994"/>
                      </a:lnTo>
                      <a:lnTo>
                        <a:pt x="6398" y="3982"/>
                      </a:lnTo>
                      <a:lnTo>
                        <a:pt x="6398" y="3994"/>
                      </a:lnTo>
                      <a:lnTo>
                        <a:pt x="6398" y="4005"/>
                      </a:lnTo>
                      <a:lnTo>
                        <a:pt x="6386" y="3982"/>
                      </a:lnTo>
                      <a:lnTo>
                        <a:pt x="6386" y="3970"/>
                      </a:lnTo>
                      <a:lnTo>
                        <a:pt x="6375" y="3959"/>
                      </a:lnTo>
                      <a:lnTo>
                        <a:pt x="6352" y="3959"/>
                      </a:lnTo>
                      <a:lnTo>
                        <a:pt x="6340" y="3959"/>
                      </a:lnTo>
                      <a:lnTo>
                        <a:pt x="6294" y="3947"/>
                      </a:lnTo>
                      <a:lnTo>
                        <a:pt x="6282" y="3935"/>
                      </a:lnTo>
                      <a:lnTo>
                        <a:pt x="6271" y="3912"/>
                      </a:lnTo>
                      <a:lnTo>
                        <a:pt x="6271" y="3889"/>
                      </a:lnTo>
                      <a:lnTo>
                        <a:pt x="6248" y="3889"/>
                      </a:lnTo>
                      <a:lnTo>
                        <a:pt x="6202" y="3889"/>
                      </a:lnTo>
                      <a:lnTo>
                        <a:pt x="6190" y="3900"/>
                      </a:lnTo>
                      <a:lnTo>
                        <a:pt x="6179" y="3924"/>
                      </a:lnTo>
                      <a:lnTo>
                        <a:pt x="6179" y="3935"/>
                      </a:lnTo>
                      <a:lnTo>
                        <a:pt x="6167" y="3924"/>
                      </a:lnTo>
                      <a:lnTo>
                        <a:pt x="6156" y="3924"/>
                      </a:lnTo>
                      <a:lnTo>
                        <a:pt x="6144" y="3924"/>
                      </a:lnTo>
                      <a:lnTo>
                        <a:pt x="6110" y="3924"/>
                      </a:lnTo>
                      <a:lnTo>
                        <a:pt x="6098" y="3912"/>
                      </a:lnTo>
                      <a:lnTo>
                        <a:pt x="6052" y="3889"/>
                      </a:lnTo>
                      <a:lnTo>
                        <a:pt x="6052" y="3877"/>
                      </a:lnTo>
                      <a:lnTo>
                        <a:pt x="6052" y="3865"/>
                      </a:lnTo>
                      <a:lnTo>
                        <a:pt x="6052" y="3853"/>
                      </a:lnTo>
                      <a:lnTo>
                        <a:pt x="6040" y="3842"/>
                      </a:lnTo>
                      <a:lnTo>
                        <a:pt x="6052" y="3807"/>
                      </a:lnTo>
                      <a:lnTo>
                        <a:pt x="6040" y="3807"/>
                      </a:lnTo>
                      <a:lnTo>
                        <a:pt x="6029" y="3795"/>
                      </a:lnTo>
                      <a:lnTo>
                        <a:pt x="6017" y="3783"/>
                      </a:lnTo>
                      <a:lnTo>
                        <a:pt x="6006" y="3783"/>
                      </a:lnTo>
                      <a:lnTo>
                        <a:pt x="5983" y="3783"/>
                      </a:lnTo>
                      <a:lnTo>
                        <a:pt x="5983" y="3795"/>
                      </a:lnTo>
                      <a:lnTo>
                        <a:pt x="5960" y="3795"/>
                      </a:lnTo>
                      <a:lnTo>
                        <a:pt x="5948" y="3807"/>
                      </a:lnTo>
                      <a:lnTo>
                        <a:pt x="5937" y="3807"/>
                      </a:lnTo>
                      <a:lnTo>
                        <a:pt x="5937" y="3830"/>
                      </a:lnTo>
                      <a:lnTo>
                        <a:pt x="5937" y="3842"/>
                      </a:lnTo>
                      <a:lnTo>
                        <a:pt x="5925" y="3853"/>
                      </a:lnTo>
                      <a:lnTo>
                        <a:pt x="5902" y="3853"/>
                      </a:lnTo>
                      <a:lnTo>
                        <a:pt x="5879" y="3853"/>
                      </a:lnTo>
                      <a:lnTo>
                        <a:pt x="5844" y="3865"/>
                      </a:lnTo>
                      <a:lnTo>
                        <a:pt x="5833" y="3865"/>
                      </a:lnTo>
                      <a:lnTo>
                        <a:pt x="5821" y="3853"/>
                      </a:lnTo>
                      <a:lnTo>
                        <a:pt x="5798" y="3877"/>
                      </a:lnTo>
                      <a:lnTo>
                        <a:pt x="5775" y="3889"/>
                      </a:lnTo>
                      <a:lnTo>
                        <a:pt x="5764" y="3889"/>
                      </a:lnTo>
                      <a:lnTo>
                        <a:pt x="5741" y="3877"/>
                      </a:lnTo>
                      <a:lnTo>
                        <a:pt x="5729" y="3877"/>
                      </a:lnTo>
                      <a:lnTo>
                        <a:pt x="5718" y="3865"/>
                      </a:lnTo>
                      <a:lnTo>
                        <a:pt x="5706" y="3877"/>
                      </a:lnTo>
                      <a:lnTo>
                        <a:pt x="5695" y="3865"/>
                      </a:lnTo>
                      <a:lnTo>
                        <a:pt x="5672" y="3853"/>
                      </a:lnTo>
                      <a:lnTo>
                        <a:pt x="5660" y="3865"/>
                      </a:lnTo>
                      <a:lnTo>
                        <a:pt x="5648" y="3853"/>
                      </a:lnTo>
                      <a:lnTo>
                        <a:pt x="5637" y="3853"/>
                      </a:lnTo>
                      <a:lnTo>
                        <a:pt x="5614" y="3842"/>
                      </a:lnTo>
                      <a:lnTo>
                        <a:pt x="5602" y="3842"/>
                      </a:lnTo>
                      <a:lnTo>
                        <a:pt x="5591" y="3842"/>
                      </a:lnTo>
                      <a:lnTo>
                        <a:pt x="5579" y="3830"/>
                      </a:lnTo>
                      <a:lnTo>
                        <a:pt x="5568" y="3830"/>
                      </a:lnTo>
                      <a:lnTo>
                        <a:pt x="5556" y="3830"/>
                      </a:lnTo>
                      <a:lnTo>
                        <a:pt x="5545" y="3830"/>
                      </a:lnTo>
                      <a:lnTo>
                        <a:pt x="5533" y="3842"/>
                      </a:lnTo>
                      <a:lnTo>
                        <a:pt x="5522" y="3842"/>
                      </a:lnTo>
                      <a:lnTo>
                        <a:pt x="5499" y="3865"/>
                      </a:lnTo>
                      <a:lnTo>
                        <a:pt x="5499" y="3877"/>
                      </a:lnTo>
                      <a:lnTo>
                        <a:pt x="5476" y="3924"/>
                      </a:lnTo>
                      <a:lnTo>
                        <a:pt x="5476" y="3900"/>
                      </a:lnTo>
                      <a:lnTo>
                        <a:pt x="5464" y="3889"/>
                      </a:lnTo>
                      <a:lnTo>
                        <a:pt x="5453" y="3889"/>
                      </a:lnTo>
                      <a:lnTo>
                        <a:pt x="5429" y="3900"/>
                      </a:lnTo>
                      <a:lnTo>
                        <a:pt x="5429" y="3924"/>
                      </a:lnTo>
                      <a:lnTo>
                        <a:pt x="5418" y="3924"/>
                      </a:lnTo>
                      <a:lnTo>
                        <a:pt x="5406" y="3924"/>
                      </a:lnTo>
                      <a:lnTo>
                        <a:pt x="5406" y="3912"/>
                      </a:lnTo>
                      <a:lnTo>
                        <a:pt x="5395" y="3912"/>
                      </a:lnTo>
                      <a:lnTo>
                        <a:pt x="5383" y="3912"/>
                      </a:lnTo>
                      <a:lnTo>
                        <a:pt x="5372" y="3912"/>
                      </a:lnTo>
                      <a:lnTo>
                        <a:pt x="5372" y="3924"/>
                      </a:lnTo>
                      <a:lnTo>
                        <a:pt x="5360" y="3924"/>
                      </a:lnTo>
                      <a:lnTo>
                        <a:pt x="5349" y="3924"/>
                      </a:lnTo>
                      <a:lnTo>
                        <a:pt x="5326" y="3924"/>
                      </a:lnTo>
                      <a:lnTo>
                        <a:pt x="5314" y="3912"/>
                      </a:lnTo>
                      <a:lnTo>
                        <a:pt x="5280" y="3924"/>
                      </a:lnTo>
                      <a:lnTo>
                        <a:pt x="5257" y="3912"/>
                      </a:lnTo>
                      <a:lnTo>
                        <a:pt x="5245" y="3889"/>
                      </a:lnTo>
                      <a:lnTo>
                        <a:pt x="5245" y="3900"/>
                      </a:lnTo>
                      <a:lnTo>
                        <a:pt x="5245" y="3912"/>
                      </a:lnTo>
                      <a:lnTo>
                        <a:pt x="5257" y="3912"/>
                      </a:lnTo>
                      <a:lnTo>
                        <a:pt x="5268" y="3924"/>
                      </a:lnTo>
                      <a:lnTo>
                        <a:pt x="5268" y="3935"/>
                      </a:lnTo>
                      <a:lnTo>
                        <a:pt x="5268" y="3947"/>
                      </a:lnTo>
                      <a:lnTo>
                        <a:pt x="5257" y="3970"/>
                      </a:lnTo>
                      <a:lnTo>
                        <a:pt x="5257" y="3982"/>
                      </a:lnTo>
                      <a:lnTo>
                        <a:pt x="5257" y="3994"/>
                      </a:lnTo>
                      <a:lnTo>
                        <a:pt x="5257" y="4005"/>
                      </a:lnTo>
                      <a:lnTo>
                        <a:pt x="5234" y="4005"/>
                      </a:lnTo>
                      <a:lnTo>
                        <a:pt x="5199" y="4005"/>
                      </a:lnTo>
                      <a:lnTo>
                        <a:pt x="5199" y="4017"/>
                      </a:lnTo>
                      <a:lnTo>
                        <a:pt x="5187" y="4029"/>
                      </a:lnTo>
                      <a:lnTo>
                        <a:pt x="5176" y="4052"/>
                      </a:lnTo>
                      <a:lnTo>
                        <a:pt x="5164" y="4052"/>
                      </a:lnTo>
                      <a:lnTo>
                        <a:pt x="5164" y="4064"/>
                      </a:lnTo>
                      <a:lnTo>
                        <a:pt x="5153" y="4064"/>
                      </a:lnTo>
                      <a:lnTo>
                        <a:pt x="5141" y="4075"/>
                      </a:lnTo>
                      <a:lnTo>
                        <a:pt x="5141" y="4064"/>
                      </a:lnTo>
                      <a:lnTo>
                        <a:pt x="5130" y="4075"/>
                      </a:lnTo>
                      <a:lnTo>
                        <a:pt x="5118" y="4075"/>
                      </a:lnTo>
                      <a:lnTo>
                        <a:pt x="5107" y="4099"/>
                      </a:lnTo>
                      <a:lnTo>
                        <a:pt x="5095" y="4110"/>
                      </a:lnTo>
                      <a:lnTo>
                        <a:pt x="5084" y="4099"/>
                      </a:lnTo>
                      <a:lnTo>
                        <a:pt x="5061" y="4099"/>
                      </a:lnTo>
                      <a:lnTo>
                        <a:pt x="5038" y="4099"/>
                      </a:lnTo>
                      <a:lnTo>
                        <a:pt x="5014" y="4110"/>
                      </a:lnTo>
                      <a:lnTo>
                        <a:pt x="4991" y="4110"/>
                      </a:lnTo>
                      <a:lnTo>
                        <a:pt x="4980" y="4122"/>
                      </a:lnTo>
                      <a:lnTo>
                        <a:pt x="4968" y="4122"/>
                      </a:lnTo>
                      <a:lnTo>
                        <a:pt x="4957" y="4134"/>
                      </a:lnTo>
                      <a:lnTo>
                        <a:pt x="4945" y="4145"/>
                      </a:lnTo>
                      <a:lnTo>
                        <a:pt x="4922" y="4157"/>
                      </a:lnTo>
                      <a:lnTo>
                        <a:pt x="4922" y="4180"/>
                      </a:lnTo>
                      <a:lnTo>
                        <a:pt x="4911" y="4192"/>
                      </a:lnTo>
                      <a:lnTo>
                        <a:pt x="4899" y="4215"/>
                      </a:lnTo>
                      <a:lnTo>
                        <a:pt x="4865" y="4239"/>
                      </a:lnTo>
                      <a:lnTo>
                        <a:pt x="4853" y="4251"/>
                      </a:lnTo>
                      <a:lnTo>
                        <a:pt x="4853" y="4262"/>
                      </a:lnTo>
                      <a:lnTo>
                        <a:pt x="4842" y="4251"/>
                      </a:lnTo>
                      <a:lnTo>
                        <a:pt x="4830" y="4262"/>
                      </a:lnTo>
                      <a:lnTo>
                        <a:pt x="4819" y="4274"/>
                      </a:lnTo>
                      <a:lnTo>
                        <a:pt x="4795" y="4286"/>
                      </a:lnTo>
                      <a:lnTo>
                        <a:pt x="4795" y="4297"/>
                      </a:lnTo>
                      <a:lnTo>
                        <a:pt x="4784" y="4297"/>
                      </a:lnTo>
                      <a:lnTo>
                        <a:pt x="4761" y="4321"/>
                      </a:lnTo>
                      <a:lnTo>
                        <a:pt x="4749" y="4356"/>
                      </a:lnTo>
                      <a:lnTo>
                        <a:pt x="4738" y="4367"/>
                      </a:lnTo>
                      <a:lnTo>
                        <a:pt x="4726" y="4379"/>
                      </a:lnTo>
                      <a:lnTo>
                        <a:pt x="4726" y="4391"/>
                      </a:lnTo>
                      <a:lnTo>
                        <a:pt x="4715" y="4402"/>
                      </a:lnTo>
                      <a:lnTo>
                        <a:pt x="4703" y="4426"/>
                      </a:lnTo>
                      <a:lnTo>
                        <a:pt x="4669" y="4437"/>
                      </a:lnTo>
                      <a:lnTo>
                        <a:pt x="4657" y="4449"/>
                      </a:lnTo>
                      <a:lnTo>
                        <a:pt x="4646" y="4449"/>
                      </a:lnTo>
                      <a:lnTo>
                        <a:pt x="4634" y="4449"/>
                      </a:lnTo>
                      <a:lnTo>
                        <a:pt x="4611" y="4449"/>
                      </a:lnTo>
                      <a:lnTo>
                        <a:pt x="4600" y="4461"/>
                      </a:lnTo>
                      <a:lnTo>
                        <a:pt x="4588" y="4461"/>
                      </a:lnTo>
                      <a:lnTo>
                        <a:pt x="4576" y="4472"/>
                      </a:lnTo>
                      <a:lnTo>
                        <a:pt x="4565" y="4472"/>
                      </a:lnTo>
                      <a:lnTo>
                        <a:pt x="4553" y="4472"/>
                      </a:lnTo>
                      <a:lnTo>
                        <a:pt x="4542" y="4484"/>
                      </a:lnTo>
                      <a:lnTo>
                        <a:pt x="4530" y="4484"/>
                      </a:lnTo>
                      <a:lnTo>
                        <a:pt x="4530" y="4496"/>
                      </a:lnTo>
                      <a:lnTo>
                        <a:pt x="4519" y="4507"/>
                      </a:lnTo>
                      <a:lnTo>
                        <a:pt x="4507" y="4519"/>
                      </a:lnTo>
                      <a:lnTo>
                        <a:pt x="4507" y="4531"/>
                      </a:lnTo>
                      <a:lnTo>
                        <a:pt x="4496" y="4542"/>
                      </a:lnTo>
                      <a:lnTo>
                        <a:pt x="4496" y="4554"/>
                      </a:lnTo>
                      <a:lnTo>
                        <a:pt x="4484" y="4566"/>
                      </a:lnTo>
                      <a:lnTo>
                        <a:pt x="4473" y="4566"/>
                      </a:lnTo>
                      <a:lnTo>
                        <a:pt x="4473" y="4589"/>
                      </a:lnTo>
                      <a:lnTo>
                        <a:pt x="4461" y="4589"/>
                      </a:lnTo>
                      <a:lnTo>
                        <a:pt x="4461" y="4613"/>
                      </a:lnTo>
                      <a:lnTo>
                        <a:pt x="4450" y="4624"/>
                      </a:lnTo>
                      <a:lnTo>
                        <a:pt x="4461" y="4636"/>
                      </a:lnTo>
                      <a:lnTo>
                        <a:pt x="4461" y="4659"/>
                      </a:lnTo>
                      <a:lnTo>
                        <a:pt x="4461" y="4671"/>
                      </a:lnTo>
                      <a:lnTo>
                        <a:pt x="4461" y="4683"/>
                      </a:lnTo>
                      <a:lnTo>
                        <a:pt x="4438" y="4718"/>
                      </a:lnTo>
                      <a:lnTo>
                        <a:pt x="4438" y="4729"/>
                      </a:lnTo>
                      <a:lnTo>
                        <a:pt x="4427" y="4741"/>
                      </a:lnTo>
                      <a:lnTo>
                        <a:pt x="4438" y="4764"/>
                      </a:lnTo>
                      <a:lnTo>
                        <a:pt x="4427" y="4788"/>
                      </a:lnTo>
                      <a:lnTo>
                        <a:pt x="4415" y="4799"/>
                      </a:lnTo>
                      <a:lnTo>
                        <a:pt x="4404" y="4811"/>
                      </a:lnTo>
                      <a:lnTo>
                        <a:pt x="4415" y="4834"/>
                      </a:lnTo>
                      <a:lnTo>
                        <a:pt x="4404" y="4846"/>
                      </a:lnTo>
                      <a:lnTo>
                        <a:pt x="4404" y="4834"/>
                      </a:lnTo>
                      <a:lnTo>
                        <a:pt x="4392" y="4834"/>
                      </a:lnTo>
                      <a:lnTo>
                        <a:pt x="4369" y="4834"/>
                      </a:lnTo>
                      <a:lnTo>
                        <a:pt x="4357" y="4846"/>
                      </a:lnTo>
                      <a:lnTo>
                        <a:pt x="4346" y="4846"/>
                      </a:lnTo>
                      <a:lnTo>
                        <a:pt x="4311" y="4846"/>
                      </a:lnTo>
                      <a:lnTo>
                        <a:pt x="4311" y="4834"/>
                      </a:lnTo>
                      <a:lnTo>
                        <a:pt x="4277" y="4823"/>
                      </a:lnTo>
                      <a:lnTo>
                        <a:pt x="4265" y="4834"/>
                      </a:lnTo>
                      <a:lnTo>
                        <a:pt x="4265" y="4846"/>
                      </a:lnTo>
                      <a:lnTo>
                        <a:pt x="4254" y="4858"/>
                      </a:lnTo>
                      <a:lnTo>
                        <a:pt x="4231" y="4881"/>
                      </a:lnTo>
                      <a:lnTo>
                        <a:pt x="4242" y="4893"/>
                      </a:lnTo>
                      <a:lnTo>
                        <a:pt x="4231" y="4916"/>
                      </a:lnTo>
                      <a:lnTo>
                        <a:pt x="4219" y="4916"/>
                      </a:lnTo>
                      <a:lnTo>
                        <a:pt x="4208" y="4928"/>
                      </a:lnTo>
                      <a:lnTo>
                        <a:pt x="4196" y="4951"/>
                      </a:lnTo>
                      <a:lnTo>
                        <a:pt x="4185" y="4963"/>
                      </a:lnTo>
                      <a:lnTo>
                        <a:pt x="4173" y="4963"/>
                      </a:lnTo>
                      <a:lnTo>
                        <a:pt x="4173" y="4986"/>
                      </a:lnTo>
                      <a:lnTo>
                        <a:pt x="4161" y="5010"/>
                      </a:lnTo>
                      <a:lnTo>
                        <a:pt x="4150" y="5021"/>
                      </a:lnTo>
                      <a:lnTo>
                        <a:pt x="4138" y="5021"/>
                      </a:lnTo>
                      <a:lnTo>
                        <a:pt x="4115" y="5045"/>
                      </a:lnTo>
                      <a:lnTo>
                        <a:pt x="4115" y="5056"/>
                      </a:lnTo>
                      <a:lnTo>
                        <a:pt x="4115" y="5068"/>
                      </a:lnTo>
                      <a:lnTo>
                        <a:pt x="4127" y="5080"/>
                      </a:lnTo>
                      <a:lnTo>
                        <a:pt x="4127" y="5103"/>
                      </a:lnTo>
                      <a:lnTo>
                        <a:pt x="4127" y="5115"/>
                      </a:lnTo>
                      <a:lnTo>
                        <a:pt x="4115" y="5126"/>
                      </a:lnTo>
                      <a:lnTo>
                        <a:pt x="4127" y="5138"/>
                      </a:lnTo>
                      <a:lnTo>
                        <a:pt x="4115" y="5138"/>
                      </a:lnTo>
                      <a:lnTo>
                        <a:pt x="4127" y="5150"/>
                      </a:lnTo>
                      <a:lnTo>
                        <a:pt x="4138" y="5150"/>
                      </a:lnTo>
                      <a:lnTo>
                        <a:pt x="4138" y="5161"/>
                      </a:lnTo>
                      <a:lnTo>
                        <a:pt x="4115" y="5173"/>
                      </a:lnTo>
                      <a:lnTo>
                        <a:pt x="4092" y="5173"/>
                      </a:lnTo>
                      <a:lnTo>
                        <a:pt x="4058" y="5196"/>
                      </a:lnTo>
                      <a:lnTo>
                        <a:pt x="4012" y="5196"/>
                      </a:lnTo>
                      <a:lnTo>
                        <a:pt x="4000" y="5196"/>
                      </a:lnTo>
                      <a:lnTo>
                        <a:pt x="3989" y="5185"/>
                      </a:lnTo>
                      <a:lnTo>
                        <a:pt x="3977" y="5150"/>
                      </a:lnTo>
                      <a:lnTo>
                        <a:pt x="3977" y="5138"/>
                      </a:lnTo>
                      <a:lnTo>
                        <a:pt x="3966" y="5138"/>
                      </a:lnTo>
                      <a:lnTo>
                        <a:pt x="3942" y="5138"/>
                      </a:lnTo>
                      <a:lnTo>
                        <a:pt x="3942" y="5150"/>
                      </a:lnTo>
                      <a:lnTo>
                        <a:pt x="3942" y="5185"/>
                      </a:lnTo>
                      <a:lnTo>
                        <a:pt x="3966" y="5196"/>
                      </a:lnTo>
                      <a:lnTo>
                        <a:pt x="3954" y="5208"/>
                      </a:lnTo>
                      <a:lnTo>
                        <a:pt x="3954" y="5220"/>
                      </a:lnTo>
                      <a:lnTo>
                        <a:pt x="3954" y="5231"/>
                      </a:lnTo>
                      <a:lnTo>
                        <a:pt x="3942" y="5266"/>
                      </a:lnTo>
                      <a:lnTo>
                        <a:pt x="3919" y="5278"/>
                      </a:lnTo>
                      <a:lnTo>
                        <a:pt x="3896" y="5290"/>
                      </a:lnTo>
                      <a:lnTo>
                        <a:pt x="3896" y="5301"/>
                      </a:lnTo>
                      <a:lnTo>
                        <a:pt x="3896" y="5313"/>
                      </a:lnTo>
                      <a:lnTo>
                        <a:pt x="3885" y="5325"/>
                      </a:lnTo>
                      <a:lnTo>
                        <a:pt x="3896" y="5336"/>
                      </a:lnTo>
                      <a:lnTo>
                        <a:pt x="3896" y="5360"/>
                      </a:lnTo>
                      <a:lnTo>
                        <a:pt x="3885" y="5383"/>
                      </a:lnTo>
                      <a:lnTo>
                        <a:pt x="3896" y="5395"/>
                      </a:lnTo>
                      <a:lnTo>
                        <a:pt x="3896" y="5442"/>
                      </a:lnTo>
                      <a:lnTo>
                        <a:pt x="3896" y="5453"/>
                      </a:lnTo>
                      <a:lnTo>
                        <a:pt x="3896" y="5465"/>
                      </a:lnTo>
                      <a:lnTo>
                        <a:pt x="3896" y="5477"/>
                      </a:lnTo>
                      <a:lnTo>
                        <a:pt x="3885" y="5477"/>
                      </a:lnTo>
                      <a:lnTo>
                        <a:pt x="3896" y="5477"/>
                      </a:lnTo>
                      <a:lnTo>
                        <a:pt x="3896" y="5488"/>
                      </a:lnTo>
                      <a:lnTo>
                        <a:pt x="3873" y="5500"/>
                      </a:lnTo>
                      <a:lnTo>
                        <a:pt x="3885" y="5500"/>
                      </a:lnTo>
                      <a:lnTo>
                        <a:pt x="3873" y="5500"/>
                      </a:lnTo>
                      <a:lnTo>
                        <a:pt x="3873" y="5512"/>
                      </a:lnTo>
                      <a:lnTo>
                        <a:pt x="3862" y="5512"/>
                      </a:lnTo>
                      <a:lnTo>
                        <a:pt x="3862" y="5523"/>
                      </a:lnTo>
                      <a:lnTo>
                        <a:pt x="3862" y="5535"/>
                      </a:lnTo>
                      <a:lnTo>
                        <a:pt x="3873" y="5535"/>
                      </a:lnTo>
                      <a:lnTo>
                        <a:pt x="3873" y="5547"/>
                      </a:lnTo>
                      <a:lnTo>
                        <a:pt x="3885" y="5547"/>
                      </a:lnTo>
                      <a:lnTo>
                        <a:pt x="3885" y="5558"/>
                      </a:lnTo>
                      <a:lnTo>
                        <a:pt x="3885" y="5570"/>
                      </a:lnTo>
                      <a:lnTo>
                        <a:pt x="3896" y="5570"/>
                      </a:lnTo>
                      <a:lnTo>
                        <a:pt x="3885" y="5570"/>
                      </a:lnTo>
                      <a:lnTo>
                        <a:pt x="3873" y="5570"/>
                      </a:lnTo>
                      <a:lnTo>
                        <a:pt x="3850" y="5558"/>
                      </a:lnTo>
                      <a:lnTo>
                        <a:pt x="3839" y="5570"/>
                      </a:lnTo>
                      <a:lnTo>
                        <a:pt x="3827" y="5570"/>
                      </a:lnTo>
                      <a:lnTo>
                        <a:pt x="3816" y="5570"/>
                      </a:lnTo>
                      <a:lnTo>
                        <a:pt x="3770" y="5570"/>
                      </a:lnTo>
                      <a:lnTo>
                        <a:pt x="3758" y="5570"/>
                      </a:lnTo>
                      <a:lnTo>
                        <a:pt x="3746" y="5582"/>
                      </a:lnTo>
                      <a:lnTo>
                        <a:pt x="3723" y="5593"/>
                      </a:lnTo>
                      <a:lnTo>
                        <a:pt x="3723" y="5605"/>
                      </a:lnTo>
                      <a:lnTo>
                        <a:pt x="3712" y="5605"/>
                      </a:lnTo>
                      <a:lnTo>
                        <a:pt x="3712" y="5617"/>
                      </a:lnTo>
                      <a:lnTo>
                        <a:pt x="3712" y="5628"/>
                      </a:lnTo>
                      <a:lnTo>
                        <a:pt x="3712" y="5663"/>
                      </a:lnTo>
                      <a:lnTo>
                        <a:pt x="3712" y="5675"/>
                      </a:lnTo>
                      <a:lnTo>
                        <a:pt x="3712" y="5687"/>
                      </a:lnTo>
                      <a:lnTo>
                        <a:pt x="3700" y="5687"/>
                      </a:lnTo>
                      <a:lnTo>
                        <a:pt x="3700" y="5698"/>
                      </a:lnTo>
                      <a:lnTo>
                        <a:pt x="3689" y="5698"/>
                      </a:lnTo>
                      <a:lnTo>
                        <a:pt x="3689" y="5710"/>
                      </a:lnTo>
                      <a:lnTo>
                        <a:pt x="3689" y="5722"/>
                      </a:lnTo>
                      <a:lnTo>
                        <a:pt x="3689" y="5745"/>
                      </a:lnTo>
                      <a:lnTo>
                        <a:pt x="3677" y="5745"/>
                      </a:lnTo>
                      <a:lnTo>
                        <a:pt x="3666" y="5745"/>
                      </a:lnTo>
                      <a:lnTo>
                        <a:pt x="3643" y="5745"/>
                      </a:lnTo>
                      <a:lnTo>
                        <a:pt x="3631" y="5745"/>
                      </a:lnTo>
                      <a:lnTo>
                        <a:pt x="3620" y="5757"/>
                      </a:lnTo>
                      <a:lnTo>
                        <a:pt x="3608" y="5745"/>
                      </a:lnTo>
                      <a:lnTo>
                        <a:pt x="3597" y="5722"/>
                      </a:lnTo>
                      <a:lnTo>
                        <a:pt x="3597" y="5710"/>
                      </a:lnTo>
                      <a:lnTo>
                        <a:pt x="3585" y="5710"/>
                      </a:lnTo>
                      <a:lnTo>
                        <a:pt x="3585" y="5698"/>
                      </a:lnTo>
                      <a:lnTo>
                        <a:pt x="3574" y="5698"/>
                      </a:lnTo>
                      <a:lnTo>
                        <a:pt x="3562" y="5698"/>
                      </a:lnTo>
                      <a:lnTo>
                        <a:pt x="3551" y="5710"/>
                      </a:lnTo>
                      <a:lnTo>
                        <a:pt x="3562" y="5722"/>
                      </a:lnTo>
                      <a:lnTo>
                        <a:pt x="3574" y="5757"/>
                      </a:lnTo>
                      <a:lnTo>
                        <a:pt x="3585" y="5792"/>
                      </a:lnTo>
                      <a:lnTo>
                        <a:pt x="3574" y="5804"/>
                      </a:lnTo>
                      <a:lnTo>
                        <a:pt x="3562" y="5804"/>
                      </a:lnTo>
                      <a:lnTo>
                        <a:pt x="3551" y="5827"/>
                      </a:lnTo>
                      <a:lnTo>
                        <a:pt x="3539" y="5827"/>
                      </a:lnTo>
                      <a:lnTo>
                        <a:pt x="3539" y="5850"/>
                      </a:lnTo>
                      <a:lnTo>
                        <a:pt x="3516" y="5862"/>
                      </a:lnTo>
                      <a:lnTo>
                        <a:pt x="3527" y="5897"/>
                      </a:lnTo>
                      <a:lnTo>
                        <a:pt x="3527" y="5909"/>
                      </a:lnTo>
                      <a:lnTo>
                        <a:pt x="3539" y="5909"/>
                      </a:lnTo>
                      <a:lnTo>
                        <a:pt x="3527" y="5932"/>
                      </a:lnTo>
                      <a:lnTo>
                        <a:pt x="3527" y="5944"/>
                      </a:lnTo>
                      <a:lnTo>
                        <a:pt x="3516" y="5944"/>
                      </a:lnTo>
                      <a:lnTo>
                        <a:pt x="3504" y="5944"/>
                      </a:lnTo>
                      <a:lnTo>
                        <a:pt x="3493" y="5944"/>
                      </a:lnTo>
                      <a:lnTo>
                        <a:pt x="3481" y="5955"/>
                      </a:lnTo>
                      <a:lnTo>
                        <a:pt x="3470" y="5955"/>
                      </a:lnTo>
                      <a:lnTo>
                        <a:pt x="3458" y="5967"/>
                      </a:lnTo>
                      <a:lnTo>
                        <a:pt x="3447" y="5979"/>
                      </a:lnTo>
                      <a:lnTo>
                        <a:pt x="3424" y="5967"/>
                      </a:lnTo>
                      <a:lnTo>
                        <a:pt x="3424" y="5979"/>
                      </a:lnTo>
                      <a:lnTo>
                        <a:pt x="3412" y="5979"/>
                      </a:lnTo>
                      <a:lnTo>
                        <a:pt x="3389" y="5979"/>
                      </a:lnTo>
                      <a:lnTo>
                        <a:pt x="3378" y="5967"/>
                      </a:lnTo>
                      <a:lnTo>
                        <a:pt x="3366" y="5955"/>
                      </a:lnTo>
                      <a:lnTo>
                        <a:pt x="3355" y="5967"/>
                      </a:lnTo>
                      <a:lnTo>
                        <a:pt x="3343" y="5955"/>
                      </a:lnTo>
                      <a:lnTo>
                        <a:pt x="3343" y="5944"/>
                      </a:lnTo>
                      <a:lnTo>
                        <a:pt x="3343" y="5920"/>
                      </a:lnTo>
                      <a:lnTo>
                        <a:pt x="3343" y="5909"/>
                      </a:lnTo>
                      <a:lnTo>
                        <a:pt x="3332" y="5897"/>
                      </a:lnTo>
                      <a:lnTo>
                        <a:pt x="3343" y="5874"/>
                      </a:lnTo>
                      <a:lnTo>
                        <a:pt x="3332" y="5874"/>
                      </a:lnTo>
                      <a:lnTo>
                        <a:pt x="3320" y="5862"/>
                      </a:lnTo>
                      <a:lnTo>
                        <a:pt x="3320" y="5850"/>
                      </a:lnTo>
                      <a:lnTo>
                        <a:pt x="3332" y="5850"/>
                      </a:lnTo>
                      <a:lnTo>
                        <a:pt x="3332" y="5839"/>
                      </a:lnTo>
                      <a:lnTo>
                        <a:pt x="3332" y="5815"/>
                      </a:lnTo>
                      <a:lnTo>
                        <a:pt x="3308" y="5815"/>
                      </a:lnTo>
                      <a:lnTo>
                        <a:pt x="3308" y="5827"/>
                      </a:lnTo>
                      <a:lnTo>
                        <a:pt x="3285" y="5827"/>
                      </a:lnTo>
                      <a:lnTo>
                        <a:pt x="3285" y="5839"/>
                      </a:lnTo>
                      <a:lnTo>
                        <a:pt x="3274" y="5839"/>
                      </a:lnTo>
                      <a:lnTo>
                        <a:pt x="3262" y="5827"/>
                      </a:lnTo>
                      <a:lnTo>
                        <a:pt x="3251" y="5850"/>
                      </a:lnTo>
                      <a:lnTo>
                        <a:pt x="3239" y="5850"/>
                      </a:lnTo>
                      <a:lnTo>
                        <a:pt x="3205" y="5839"/>
                      </a:lnTo>
                      <a:lnTo>
                        <a:pt x="3193" y="5827"/>
                      </a:lnTo>
                      <a:lnTo>
                        <a:pt x="3170" y="5827"/>
                      </a:lnTo>
                      <a:lnTo>
                        <a:pt x="3170" y="5839"/>
                      </a:lnTo>
                      <a:lnTo>
                        <a:pt x="3159" y="5850"/>
                      </a:lnTo>
                      <a:lnTo>
                        <a:pt x="3147" y="5862"/>
                      </a:lnTo>
                      <a:lnTo>
                        <a:pt x="3159" y="5874"/>
                      </a:lnTo>
                      <a:lnTo>
                        <a:pt x="3159" y="5885"/>
                      </a:lnTo>
                      <a:lnTo>
                        <a:pt x="3159" y="5897"/>
                      </a:lnTo>
                      <a:lnTo>
                        <a:pt x="3159" y="5885"/>
                      </a:lnTo>
                      <a:lnTo>
                        <a:pt x="3170" y="5897"/>
                      </a:lnTo>
                      <a:lnTo>
                        <a:pt x="3147" y="5909"/>
                      </a:lnTo>
                      <a:lnTo>
                        <a:pt x="3147" y="5920"/>
                      </a:lnTo>
                      <a:lnTo>
                        <a:pt x="3124" y="5944"/>
                      </a:lnTo>
                      <a:lnTo>
                        <a:pt x="3112" y="5955"/>
                      </a:lnTo>
                      <a:lnTo>
                        <a:pt x="3101" y="5955"/>
                      </a:lnTo>
                      <a:lnTo>
                        <a:pt x="3089" y="5967"/>
                      </a:lnTo>
                      <a:lnTo>
                        <a:pt x="3078" y="5955"/>
                      </a:lnTo>
                      <a:lnTo>
                        <a:pt x="3066" y="5979"/>
                      </a:lnTo>
                      <a:lnTo>
                        <a:pt x="3055" y="5990"/>
                      </a:lnTo>
                      <a:lnTo>
                        <a:pt x="3043" y="5990"/>
                      </a:lnTo>
                      <a:lnTo>
                        <a:pt x="3032" y="6002"/>
                      </a:lnTo>
                      <a:lnTo>
                        <a:pt x="3009" y="6014"/>
                      </a:lnTo>
                      <a:lnTo>
                        <a:pt x="2986" y="6025"/>
                      </a:lnTo>
                      <a:lnTo>
                        <a:pt x="2986" y="6037"/>
                      </a:lnTo>
                      <a:lnTo>
                        <a:pt x="2997" y="6060"/>
                      </a:lnTo>
                      <a:lnTo>
                        <a:pt x="2986" y="6084"/>
                      </a:lnTo>
                      <a:lnTo>
                        <a:pt x="2986" y="6095"/>
                      </a:lnTo>
                      <a:lnTo>
                        <a:pt x="2951" y="6095"/>
                      </a:lnTo>
                      <a:lnTo>
                        <a:pt x="2940" y="6095"/>
                      </a:lnTo>
                      <a:lnTo>
                        <a:pt x="2940" y="6107"/>
                      </a:lnTo>
                      <a:lnTo>
                        <a:pt x="2940" y="6119"/>
                      </a:lnTo>
                      <a:lnTo>
                        <a:pt x="2928" y="6119"/>
                      </a:lnTo>
                      <a:lnTo>
                        <a:pt x="2917" y="6119"/>
                      </a:lnTo>
                      <a:lnTo>
                        <a:pt x="2905" y="6130"/>
                      </a:lnTo>
                      <a:lnTo>
                        <a:pt x="2893" y="6130"/>
                      </a:lnTo>
                      <a:lnTo>
                        <a:pt x="2859" y="6142"/>
                      </a:lnTo>
                      <a:lnTo>
                        <a:pt x="2859" y="6119"/>
                      </a:lnTo>
                      <a:lnTo>
                        <a:pt x="2859" y="6095"/>
                      </a:lnTo>
                      <a:lnTo>
                        <a:pt x="2859" y="6072"/>
                      </a:lnTo>
                      <a:lnTo>
                        <a:pt x="2847" y="6072"/>
                      </a:lnTo>
                      <a:lnTo>
                        <a:pt x="2847" y="6049"/>
                      </a:lnTo>
                      <a:lnTo>
                        <a:pt x="2824" y="6049"/>
                      </a:lnTo>
                      <a:lnTo>
                        <a:pt x="2813" y="6060"/>
                      </a:lnTo>
                      <a:lnTo>
                        <a:pt x="2801" y="6060"/>
                      </a:lnTo>
                      <a:lnTo>
                        <a:pt x="2790" y="6060"/>
                      </a:lnTo>
                      <a:lnTo>
                        <a:pt x="2778" y="6060"/>
                      </a:lnTo>
                      <a:lnTo>
                        <a:pt x="2767" y="6060"/>
                      </a:lnTo>
                      <a:lnTo>
                        <a:pt x="2767" y="6072"/>
                      </a:lnTo>
                      <a:lnTo>
                        <a:pt x="2755" y="6072"/>
                      </a:lnTo>
                      <a:lnTo>
                        <a:pt x="2755" y="6084"/>
                      </a:lnTo>
                      <a:lnTo>
                        <a:pt x="2744" y="6084"/>
                      </a:lnTo>
                      <a:lnTo>
                        <a:pt x="2744" y="6107"/>
                      </a:lnTo>
                      <a:lnTo>
                        <a:pt x="2732" y="6107"/>
                      </a:lnTo>
                      <a:lnTo>
                        <a:pt x="2721" y="6107"/>
                      </a:lnTo>
                      <a:lnTo>
                        <a:pt x="2721" y="6119"/>
                      </a:lnTo>
                      <a:lnTo>
                        <a:pt x="2686" y="6154"/>
                      </a:lnTo>
                      <a:lnTo>
                        <a:pt x="2663" y="6166"/>
                      </a:lnTo>
                      <a:lnTo>
                        <a:pt x="2663" y="6177"/>
                      </a:lnTo>
                      <a:lnTo>
                        <a:pt x="2651" y="6177"/>
                      </a:lnTo>
                      <a:lnTo>
                        <a:pt x="2640" y="6166"/>
                      </a:lnTo>
                      <a:lnTo>
                        <a:pt x="2628" y="6177"/>
                      </a:lnTo>
                      <a:lnTo>
                        <a:pt x="2617" y="6189"/>
                      </a:lnTo>
                      <a:lnTo>
                        <a:pt x="2605" y="6177"/>
                      </a:lnTo>
                      <a:lnTo>
                        <a:pt x="2594" y="6177"/>
                      </a:lnTo>
                      <a:lnTo>
                        <a:pt x="2582" y="6189"/>
                      </a:lnTo>
                      <a:lnTo>
                        <a:pt x="2571" y="6189"/>
                      </a:lnTo>
                      <a:lnTo>
                        <a:pt x="2559" y="6177"/>
                      </a:lnTo>
                      <a:lnTo>
                        <a:pt x="2559" y="6166"/>
                      </a:lnTo>
                      <a:lnTo>
                        <a:pt x="2559" y="6142"/>
                      </a:lnTo>
                      <a:lnTo>
                        <a:pt x="2502" y="6130"/>
                      </a:lnTo>
                      <a:lnTo>
                        <a:pt x="2490" y="6142"/>
                      </a:lnTo>
                      <a:lnTo>
                        <a:pt x="2478" y="6130"/>
                      </a:lnTo>
                      <a:lnTo>
                        <a:pt x="2467" y="6130"/>
                      </a:lnTo>
                      <a:lnTo>
                        <a:pt x="2432" y="6130"/>
                      </a:lnTo>
                      <a:lnTo>
                        <a:pt x="2421" y="6130"/>
                      </a:lnTo>
                      <a:lnTo>
                        <a:pt x="2398" y="6130"/>
                      </a:lnTo>
                      <a:lnTo>
                        <a:pt x="2375" y="6119"/>
                      </a:lnTo>
                      <a:lnTo>
                        <a:pt x="2375" y="6107"/>
                      </a:lnTo>
                      <a:lnTo>
                        <a:pt x="2363" y="6095"/>
                      </a:lnTo>
                      <a:lnTo>
                        <a:pt x="2363" y="6084"/>
                      </a:lnTo>
                      <a:lnTo>
                        <a:pt x="2340" y="6049"/>
                      </a:lnTo>
                      <a:lnTo>
                        <a:pt x="2340" y="6037"/>
                      </a:lnTo>
                      <a:lnTo>
                        <a:pt x="2329" y="6025"/>
                      </a:lnTo>
                      <a:lnTo>
                        <a:pt x="2329" y="6002"/>
                      </a:lnTo>
                      <a:lnTo>
                        <a:pt x="2329" y="5990"/>
                      </a:lnTo>
                      <a:lnTo>
                        <a:pt x="2329" y="5979"/>
                      </a:lnTo>
                      <a:lnTo>
                        <a:pt x="2329" y="5955"/>
                      </a:lnTo>
                      <a:lnTo>
                        <a:pt x="2340" y="5944"/>
                      </a:lnTo>
                      <a:lnTo>
                        <a:pt x="2329" y="5932"/>
                      </a:lnTo>
                      <a:lnTo>
                        <a:pt x="2329" y="5920"/>
                      </a:lnTo>
                      <a:lnTo>
                        <a:pt x="2340" y="5909"/>
                      </a:lnTo>
                      <a:lnTo>
                        <a:pt x="2340" y="5897"/>
                      </a:lnTo>
                      <a:lnTo>
                        <a:pt x="2340" y="5885"/>
                      </a:lnTo>
                      <a:lnTo>
                        <a:pt x="2375" y="5827"/>
                      </a:lnTo>
                      <a:lnTo>
                        <a:pt x="2363" y="5827"/>
                      </a:lnTo>
                      <a:lnTo>
                        <a:pt x="2352" y="5827"/>
                      </a:lnTo>
                      <a:lnTo>
                        <a:pt x="2340" y="5839"/>
                      </a:lnTo>
                      <a:lnTo>
                        <a:pt x="2317" y="5839"/>
                      </a:lnTo>
                      <a:lnTo>
                        <a:pt x="2294" y="5850"/>
                      </a:lnTo>
                      <a:lnTo>
                        <a:pt x="2271" y="5839"/>
                      </a:lnTo>
                      <a:lnTo>
                        <a:pt x="2236" y="5850"/>
                      </a:lnTo>
                      <a:lnTo>
                        <a:pt x="2225" y="5885"/>
                      </a:lnTo>
                      <a:lnTo>
                        <a:pt x="2202" y="5897"/>
                      </a:lnTo>
                      <a:lnTo>
                        <a:pt x="2179" y="5897"/>
                      </a:lnTo>
                      <a:lnTo>
                        <a:pt x="2179" y="5932"/>
                      </a:lnTo>
                      <a:lnTo>
                        <a:pt x="2156" y="5932"/>
                      </a:lnTo>
                      <a:lnTo>
                        <a:pt x="2133" y="5944"/>
                      </a:lnTo>
                      <a:lnTo>
                        <a:pt x="2121" y="5944"/>
                      </a:lnTo>
                      <a:lnTo>
                        <a:pt x="2110" y="5955"/>
                      </a:lnTo>
                      <a:lnTo>
                        <a:pt x="2087" y="5955"/>
                      </a:lnTo>
                      <a:lnTo>
                        <a:pt x="2075" y="5955"/>
                      </a:lnTo>
                      <a:lnTo>
                        <a:pt x="2064" y="5944"/>
                      </a:lnTo>
                      <a:lnTo>
                        <a:pt x="2052" y="5944"/>
                      </a:lnTo>
                      <a:lnTo>
                        <a:pt x="2040" y="5944"/>
                      </a:lnTo>
                      <a:lnTo>
                        <a:pt x="2029" y="5932"/>
                      </a:lnTo>
                      <a:lnTo>
                        <a:pt x="1994" y="5909"/>
                      </a:lnTo>
                      <a:lnTo>
                        <a:pt x="1983" y="5909"/>
                      </a:lnTo>
                      <a:lnTo>
                        <a:pt x="1971" y="5909"/>
                      </a:lnTo>
                      <a:lnTo>
                        <a:pt x="1960" y="5897"/>
                      </a:lnTo>
                      <a:lnTo>
                        <a:pt x="1971" y="5874"/>
                      </a:lnTo>
                      <a:lnTo>
                        <a:pt x="1960" y="5874"/>
                      </a:lnTo>
                      <a:lnTo>
                        <a:pt x="1960" y="5862"/>
                      </a:lnTo>
                      <a:lnTo>
                        <a:pt x="1960" y="5850"/>
                      </a:lnTo>
                      <a:lnTo>
                        <a:pt x="1948" y="5850"/>
                      </a:lnTo>
                      <a:lnTo>
                        <a:pt x="1914" y="5839"/>
                      </a:lnTo>
                      <a:lnTo>
                        <a:pt x="1902" y="5827"/>
                      </a:lnTo>
                      <a:lnTo>
                        <a:pt x="1902" y="5804"/>
                      </a:lnTo>
                      <a:lnTo>
                        <a:pt x="1868" y="5769"/>
                      </a:lnTo>
                      <a:lnTo>
                        <a:pt x="1856" y="5757"/>
                      </a:lnTo>
                      <a:lnTo>
                        <a:pt x="1844" y="5757"/>
                      </a:lnTo>
                      <a:lnTo>
                        <a:pt x="1833" y="5757"/>
                      </a:lnTo>
                      <a:lnTo>
                        <a:pt x="1810" y="5757"/>
                      </a:lnTo>
                      <a:lnTo>
                        <a:pt x="1798" y="5757"/>
                      </a:lnTo>
                      <a:lnTo>
                        <a:pt x="1787" y="5757"/>
                      </a:lnTo>
                      <a:lnTo>
                        <a:pt x="1787" y="5745"/>
                      </a:lnTo>
                      <a:lnTo>
                        <a:pt x="1775" y="5757"/>
                      </a:lnTo>
                      <a:lnTo>
                        <a:pt x="1752" y="5769"/>
                      </a:lnTo>
                      <a:lnTo>
                        <a:pt x="1741" y="5780"/>
                      </a:lnTo>
                      <a:lnTo>
                        <a:pt x="1706" y="5757"/>
                      </a:lnTo>
                      <a:lnTo>
                        <a:pt x="1695" y="5745"/>
                      </a:lnTo>
                      <a:lnTo>
                        <a:pt x="1706" y="5733"/>
                      </a:lnTo>
                      <a:lnTo>
                        <a:pt x="1706" y="5722"/>
                      </a:lnTo>
                      <a:lnTo>
                        <a:pt x="1718" y="5710"/>
                      </a:lnTo>
                      <a:lnTo>
                        <a:pt x="1706" y="5640"/>
                      </a:lnTo>
                      <a:lnTo>
                        <a:pt x="1695" y="5628"/>
                      </a:lnTo>
                      <a:lnTo>
                        <a:pt x="1683" y="5640"/>
                      </a:lnTo>
                      <a:lnTo>
                        <a:pt x="1672" y="5640"/>
                      </a:lnTo>
                      <a:lnTo>
                        <a:pt x="1660" y="5640"/>
                      </a:lnTo>
                      <a:lnTo>
                        <a:pt x="1660" y="5652"/>
                      </a:lnTo>
                      <a:lnTo>
                        <a:pt x="1625" y="5675"/>
                      </a:lnTo>
                      <a:lnTo>
                        <a:pt x="1614" y="5675"/>
                      </a:lnTo>
                      <a:lnTo>
                        <a:pt x="1625" y="5663"/>
                      </a:lnTo>
                      <a:lnTo>
                        <a:pt x="1614" y="5663"/>
                      </a:lnTo>
                      <a:lnTo>
                        <a:pt x="1591" y="5675"/>
                      </a:lnTo>
                      <a:lnTo>
                        <a:pt x="1579" y="5675"/>
                      </a:lnTo>
                      <a:lnTo>
                        <a:pt x="1568" y="5675"/>
                      </a:lnTo>
                      <a:lnTo>
                        <a:pt x="1556" y="5698"/>
                      </a:lnTo>
                      <a:lnTo>
                        <a:pt x="1556" y="5710"/>
                      </a:lnTo>
                      <a:lnTo>
                        <a:pt x="1556" y="5722"/>
                      </a:lnTo>
                      <a:lnTo>
                        <a:pt x="1533" y="5745"/>
                      </a:lnTo>
                      <a:lnTo>
                        <a:pt x="1522" y="5757"/>
                      </a:lnTo>
                      <a:lnTo>
                        <a:pt x="1522" y="5769"/>
                      </a:lnTo>
                      <a:lnTo>
                        <a:pt x="1510" y="5769"/>
                      </a:lnTo>
                      <a:lnTo>
                        <a:pt x="1487" y="5769"/>
                      </a:lnTo>
                      <a:lnTo>
                        <a:pt x="1487" y="5757"/>
                      </a:lnTo>
                      <a:lnTo>
                        <a:pt x="1453" y="5745"/>
                      </a:lnTo>
                      <a:lnTo>
                        <a:pt x="1441" y="5745"/>
                      </a:lnTo>
                      <a:lnTo>
                        <a:pt x="1429" y="5745"/>
                      </a:lnTo>
                      <a:lnTo>
                        <a:pt x="1429" y="5733"/>
                      </a:lnTo>
                      <a:lnTo>
                        <a:pt x="1406" y="5733"/>
                      </a:lnTo>
                      <a:lnTo>
                        <a:pt x="1383" y="5710"/>
                      </a:lnTo>
                      <a:lnTo>
                        <a:pt x="1383" y="5698"/>
                      </a:lnTo>
                      <a:lnTo>
                        <a:pt x="1372" y="5687"/>
                      </a:lnTo>
                      <a:lnTo>
                        <a:pt x="1372" y="5675"/>
                      </a:lnTo>
                      <a:lnTo>
                        <a:pt x="1372" y="5640"/>
                      </a:lnTo>
                      <a:lnTo>
                        <a:pt x="1360" y="5652"/>
                      </a:lnTo>
                      <a:lnTo>
                        <a:pt x="1349" y="5640"/>
                      </a:lnTo>
                      <a:lnTo>
                        <a:pt x="1326" y="5640"/>
                      </a:lnTo>
                      <a:lnTo>
                        <a:pt x="1303" y="5628"/>
                      </a:lnTo>
                      <a:lnTo>
                        <a:pt x="1245" y="5605"/>
                      </a:lnTo>
                      <a:lnTo>
                        <a:pt x="1257" y="5605"/>
                      </a:lnTo>
                      <a:lnTo>
                        <a:pt x="1268" y="5605"/>
                      </a:lnTo>
                      <a:lnTo>
                        <a:pt x="1280" y="5593"/>
                      </a:lnTo>
                      <a:lnTo>
                        <a:pt x="1280" y="5582"/>
                      </a:lnTo>
                      <a:lnTo>
                        <a:pt x="1268" y="5570"/>
                      </a:lnTo>
                      <a:lnTo>
                        <a:pt x="1280" y="5570"/>
                      </a:lnTo>
                      <a:lnTo>
                        <a:pt x="1291" y="5558"/>
                      </a:lnTo>
                      <a:lnTo>
                        <a:pt x="1291" y="5547"/>
                      </a:lnTo>
                      <a:lnTo>
                        <a:pt x="1280" y="5547"/>
                      </a:lnTo>
                      <a:lnTo>
                        <a:pt x="1280" y="5535"/>
                      </a:lnTo>
                      <a:lnTo>
                        <a:pt x="1291" y="5547"/>
                      </a:lnTo>
                      <a:lnTo>
                        <a:pt x="1291" y="5535"/>
                      </a:lnTo>
                      <a:lnTo>
                        <a:pt x="1303" y="5535"/>
                      </a:lnTo>
                      <a:lnTo>
                        <a:pt x="1303" y="5523"/>
                      </a:lnTo>
                      <a:lnTo>
                        <a:pt x="1291" y="5523"/>
                      </a:lnTo>
                      <a:lnTo>
                        <a:pt x="1280" y="5523"/>
                      </a:lnTo>
                      <a:lnTo>
                        <a:pt x="1280" y="5512"/>
                      </a:lnTo>
                      <a:lnTo>
                        <a:pt x="1268" y="5512"/>
                      </a:lnTo>
                      <a:lnTo>
                        <a:pt x="1268" y="5500"/>
                      </a:lnTo>
                      <a:lnTo>
                        <a:pt x="1257" y="5500"/>
                      </a:lnTo>
                      <a:lnTo>
                        <a:pt x="1245" y="5500"/>
                      </a:lnTo>
                      <a:lnTo>
                        <a:pt x="1234" y="5488"/>
                      </a:lnTo>
                      <a:lnTo>
                        <a:pt x="1210" y="5477"/>
                      </a:lnTo>
                      <a:lnTo>
                        <a:pt x="1222" y="5465"/>
                      </a:lnTo>
                      <a:lnTo>
                        <a:pt x="1234" y="5453"/>
                      </a:lnTo>
                      <a:lnTo>
                        <a:pt x="1234" y="5442"/>
                      </a:lnTo>
                      <a:lnTo>
                        <a:pt x="1222" y="5442"/>
                      </a:lnTo>
                      <a:lnTo>
                        <a:pt x="1210" y="5453"/>
                      </a:lnTo>
                      <a:lnTo>
                        <a:pt x="1187" y="5453"/>
                      </a:lnTo>
                      <a:lnTo>
                        <a:pt x="1176" y="5430"/>
                      </a:lnTo>
                      <a:lnTo>
                        <a:pt x="1176" y="5418"/>
                      </a:lnTo>
                      <a:lnTo>
                        <a:pt x="1176" y="5407"/>
                      </a:lnTo>
                      <a:lnTo>
                        <a:pt x="1153" y="5407"/>
                      </a:lnTo>
                      <a:lnTo>
                        <a:pt x="1141" y="5395"/>
                      </a:lnTo>
                      <a:lnTo>
                        <a:pt x="1130" y="5395"/>
                      </a:lnTo>
                      <a:lnTo>
                        <a:pt x="1130" y="5383"/>
                      </a:lnTo>
                      <a:lnTo>
                        <a:pt x="1118" y="5360"/>
                      </a:lnTo>
                      <a:lnTo>
                        <a:pt x="1107" y="5360"/>
                      </a:lnTo>
                      <a:lnTo>
                        <a:pt x="1095" y="5360"/>
                      </a:lnTo>
                      <a:lnTo>
                        <a:pt x="1084" y="5348"/>
                      </a:lnTo>
                      <a:lnTo>
                        <a:pt x="1072" y="5348"/>
                      </a:lnTo>
                      <a:lnTo>
                        <a:pt x="1061" y="5348"/>
                      </a:lnTo>
                      <a:lnTo>
                        <a:pt x="1049" y="5348"/>
                      </a:lnTo>
                      <a:lnTo>
                        <a:pt x="1026" y="5383"/>
                      </a:lnTo>
                      <a:lnTo>
                        <a:pt x="1015" y="5372"/>
                      </a:lnTo>
                      <a:lnTo>
                        <a:pt x="1015" y="5383"/>
                      </a:lnTo>
                      <a:lnTo>
                        <a:pt x="1003" y="5395"/>
                      </a:lnTo>
                      <a:lnTo>
                        <a:pt x="980" y="5407"/>
                      </a:lnTo>
                      <a:lnTo>
                        <a:pt x="968" y="5407"/>
                      </a:lnTo>
                      <a:lnTo>
                        <a:pt x="934" y="5418"/>
                      </a:lnTo>
                      <a:lnTo>
                        <a:pt x="922" y="5418"/>
                      </a:lnTo>
                      <a:lnTo>
                        <a:pt x="911" y="5418"/>
                      </a:lnTo>
                      <a:lnTo>
                        <a:pt x="899" y="5430"/>
                      </a:lnTo>
                      <a:lnTo>
                        <a:pt x="888" y="5442"/>
                      </a:lnTo>
                      <a:lnTo>
                        <a:pt x="865" y="5465"/>
                      </a:lnTo>
                      <a:lnTo>
                        <a:pt x="865" y="5477"/>
                      </a:lnTo>
                      <a:lnTo>
                        <a:pt x="865" y="5488"/>
                      </a:lnTo>
                      <a:lnTo>
                        <a:pt x="865" y="5500"/>
                      </a:lnTo>
                      <a:lnTo>
                        <a:pt x="842" y="5512"/>
                      </a:lnTo>
                      <a:lnTo>
                        <a:pt x="830" y="5512"/>
                      </a:lnTo>
                      <a:lnTo>
                        <a:pt x="819" y="5512"/>
                      </a:lnTo>
                      <a:lnTo>
                        <a:pt x="795" y="5500"/>
                      </a:lnTo>
                      <a:lnTo>
                        <a:pt x="784" y="5512"/>
                      </a:lnTo>
                      <a:lnTo>
                        <a:pt x="772" y="5523"/>
                      </a:lnTo>
                      <a:lnTo>
                        <a:pt x="749" y="5547"/>
                      </a:lnTo>
                      <a:lnTo>
                        <a:pt x="749" y="5558"/>
                      </a:lnTo>
                      <a:lnTo>
                        <a:pt x="738" y="5558"/>
                      </a:lnTo>
                      <a:lnTo>
                        <a:pt x="715" y="5558"/>
                      </a:lnTo>
                      <a:lnTo>
                        <a:pt x="692" y="5558"/>
                      </a:lnTo>
                      <a:lnTo>
                        <a:pt x="680" y="5570"/>
                      </a:lnTo>
                      <a:lnTo>
                        <a:pt x="669" y="5582"/>
                      </a:lnTo>
                      <a:lnTo>
                        <a:pt x="634" y="5593"/>
                      </a:lnTo>
                      <a:lnTo>
                        <a:pt x="600" y="5605"/>
                      </a:lnTo>
                      <a:lnTo>
                        <a:pt x="565" y="5640"/>
                      </a:lnTo>
                      <a:lnTo>
                        <a:pt x="553" y="5663"/>
                      </a:lnTo>
                      <a:lnTo>
                        <a:pt x="565" y="5687"/>
                      </a:lnTo>
                      <a:lnTo>
                        <a:pt x="565" y="5698"/>
                      </a:lnTo>
                      <a:lnTo>
                        <a:pt x="565" y="5710"/>
                      </a:lnTo>
                      <a:lnTo>
                        <a:pt x="553" y="5733"/>
                      </a:lnTo>
                      <a:lnTo>
                        <a:pt x="542" y="5733"/>
                      </a:lnTo>
                      <a:lnTo>
                        <a:pt x="530" y="5745"/>
                      </a:lnTo>
                      <a:lnTo>
                        <a:pt x="519" y="5745"/>
                      </a:lnTo>
                      <a:lnTo>
                        <a:pt x="507" y="5745"/>
                      </a:lnTo>
                      <a:lnTo>
                        <a:pt x="484" y="5757"/>
                      </a:lnTo>
                      <a:lnTo>
                        <a:pt x="461" y="5757"/>
                      </a:lnTo>
                      <a:lnTo>
                        <a:pt x="450" y="5757"/>
                      </a:lnTo>
                      <a:lnTo>
                        <a:pt x="438" y="5745"/>
                      </a:lnTo>
                      <a:lnTo>
                        <a:pt x="392" y="5757"/>
                      </a:lnTo>
                      <a:lnTo>
                        <a:pt x="381" y="5769"/>
                      </a:lnTo>
                      <a:lnTo>
                        <a:pt x="381" y="5780"/>
                      </a:lnTo>
                      <a:lnTo>
                        <a:pt x="369" y="5792"/>
                      </a:lnTo>
                      <a:lnTo>
                        <a:pt x="369" y="5804"/>
                      </a:lnTo>
                      <a:lnTo>
                        <a:pt x="346" y="5780"/>
                      </a:lnTo>
                      <a:lnTo>
                        <a:pt x="334" y="5769"/>
                      </a:lnTo>
                      <a:lnTo>
                        <a:pt x="334" y="5745"/>
                      </a:lnTo>
                      <a:lnTo>
                        <a:pt x="323" y="5745"/>
                      </a:lnTo>
                      <a:lnTo>
                        <a:pt x="311" y="5757"/>
                      </a:lnTo>
                      <a:lnTo>
                        <a:pt x="300" y="5769"/>
                      </a:lnTo>
                      <a:lnTo>
                        <a:pt x="288" y="5769"/>
                      </a:lnTo>
                      <a:lnTo>
                        <a:pt x="277" y="5780"/>
                      </a:lnTo>
                      <a:lnTo>
                        <a:pt x="265" y="5792"/>
                      </a:lnTo>
                      <a:lnTo>
                        <a:pt x="265" y="5804"/>
                      </a:lnTo>
                      <a:lnTo>
                        <a:pt x="231" y="5792"/>
                      </a:lnTo>
                      <a:lnTo>
                        <a:pt x="231" y="5780"/>
                      </a:lnTo>
                      <a:lnTo>
                        <a:pt x="196" y="5780"/>
                      </a:lnTo>
                      <a:lnTo>
                        <a:pt x="208" y="5792"/>
                      </a:lnTo>
                      <a:lnTo>
                        <a:pt x="196" y="5792"/>
                      </a:lnTo>
                      <a:lnTo>
                        <a:pt x="185" y="5792"/>
                      </a:lnTo>
                      <a:lnTo>
                        <a:pt x="173" y="5792"/>
                      </a:lnTo>
                      <a:lnTo>
                        <a:pt x="173" y="5780"/>
                      </a:lnTo>
                      <a:lnTo>
                        <a:pt x="150" y="5780"/>
                      </a:lnTo>
                      <a:lnTo>
                        <a:pt x="150" y="5769"/>
                      </a:lnTo>
                      <a:lnTo>
                        <a:pt x="138" y="5769"/>
                      </a:lnTo>
                      <a:lnTo>
                        <a:pt x="104" y="5733"/>
                      </a:lnTo>
                      <a:lnTo>
                        <a:pt x="115" y="5722"/>
                      </a:lnTo>
                      <a:lnTo>
                        <a:pt x="115" y="5687"/>
                      </a:lnTo>
                      <a:lnTo>
                        <a:pt x="115" y="5675"/>
                      </a:lnTo>
                      <a:lnTo>
                        <a:pt x="138" y="5663"/>
                      </a:lnTo>
                      <a:lnTo>
                        <a:pt x="150" y="5652"/>
                      </a:lnTo>
                      <a:lnTo>
                        <a:pt x="161" y="5640"/>
                      </a:lnTo>
                      <a:lnTo>
                        <a:pt x="173" y="5640"/>
                      </a:lnTo>
                      <a:lnTo>
                        <a:pt x="173" y="5628"/>
                      </a:lnTo>
                      <a:lnTo>
                        <a:pt x="185" y="5628"/>
                      </a:lnTo>
                      <a:lnTo>
                        <a:pt x="208" y="5628"/>
                      </a:lnTo>
                      <a:lnTo>
                        <a:pt x="219" y="5628"/>
                      </a:lnTo>
                      <a:lnTo>
                        <a:pt x="219" y="5617"/>
                      </a:lnTo>
                      <a:lnTo>
                        <a:pt x="219" y="5570"/>
                      </a:lnTo>
                      <a:lnTo>
                        <a:pt x="231" y="5558"/>
                      </a:lnTo>
                      <a:lnTo>
                        <a:pt x="242" y="5558"/>
                      </a:lnTo>
                      <a:lnTo>
                        <a:pt x="242" y="5547"/>
                      </a:lnTo>
                      <a:lnTo>
                        <a:pt x="219" y="5535"/>
                      </a:lnTo>
                      <a:lnTo>
                        <a:pt x="219" y="5523"/>
                      </a:lnTo>
                      <a:lnTo>
                        <a:pt x="196" y="5512"/>
                      </a:lnTo>
                      <a:lnTo>
                        <a:pt x="196" y="5500"/>
                      </a:lnTo>
                      <a:lnTo>
                        <a:pt x="185" y="5488"/>
                      </a:lnTo>
                      <a:lnTo>
                        <a:pt x="161" y="5465"/>
                      </a:lnTo>
                      <a:lnTo>
                        <a:pt x="161" y="5430"/>
                      </a:lnTo>
                      <a:lnTo>
                        <a:pt x="150" y="5407"/>
                      </a:lnTo>
                      <a:lnTo>
                        <a:pt x="150" y="5372"/>
                      </a:lnTo>
                      <a:lnTo>
                        <a:pt x="173" y="5336"/>
                      </a:lnTo>
                      <a:lnTo>
                        <a:pt x="185" y="5313"/>
                      </a:lnTo>
                      <a:lnTo>
                        <a:pt x="196" y="5313"/>
                      </a:lnTo>
                      <a:lnTo>
                        <a:pt x="196" y="5301"/>
                      </a:lnTo>
                      <a:lnTo>
                        <a:pt x="208" y="5278"/>
                      </a:lnTo>
                      <a:lnTo>
                        <a:pt x="231" y="5266"/>
                      </a:lnTo>
                      <a:lnTo>
                        <a:pt x="231" y="5243"/>
                      </a:lnTo>
                      <a:lnTo>
                        <a:pt x="219" y="5231"/>
                      </a:lnTo>
                      <a:lnTo>
                        <a:pt x="219" y="5208"/>
                      </a:lnTo>
                      <a:lnTo>
                        <a:pt x="231" y="5185"/>
                      </a:lnTo>
                      <a:lnTo>
                        <a:pt x="219" y="5185"/>
                      </a:lnTo>
                      <a:lnTo>
                        <a:pt x="219" y="5173"/>
                      </a:lnTo>
                      <a:lnTo>
                        <a:pt x="219" y="5185"/>
                      </a:lnTo>
                      <a:lnTo>
                        <a:pt x="196" y="5173"/>
                      </a:lnTo>
                      <a:lnTo>
                        <a:pt x="185" y="5161"/>
                      </a:lnTo>
                      <a:lnTo>
                        <a:pt x="161" y="5150"/>
                      </a:lnTo>
                      <a:lnTo>
                        <a:pt x="173" y="5138"/>
                      </a:lnTo>
                      <a:lnTo>
                        <a:pt x="173" y="5126"/>
                      </a:lnTo>
                      <a:lnTo>
                        <a:pt x="173" y="5103"/>
                      </a:lnTo>
                      <a:lnTo>
                        <a:pt x="208" y="5068"/>
                      </a:lnTo>
                      <a:lnTo>
                        <a:pt x="219" y="5045"/>
                      </a:lnTo>
                      <a:lnTo>
                        <a:pt x="219" y="5033"/>
                      </a:lnTo>
                      <a:lnTo>
                        <a:pt x="242" y="4986"/>
                      </a:lnTo>
                      <a:lnTo>
                        <a:pt x="242" y="4974"/>
                      </a:lnTo>
                      <a:lnTo>
                        <a:pt x="231" y="4951"/>
                      </a:lnTo>
                      <a:lnTo>
                        <a:pt x="231" y="4928"/>
                      </a:lnTo>
                      <a:lnTo>
                        <a:pt x="231" y="4916"/>
                      </a:lnTo>
                      <a:lnTo>
                        <a:pt x="231" y="4904"/>
                      </a:lnTo>
                      <a:lnTo>
                        <a:pt x="231" y="4893"/>
                      </a:lnTo>
                      <a:lnTo>
                        <a:pt x="219" y="4881"/>
                      </a:lnTo>
                      <a:lnTo>
                        <a:pt x="231" y="4858"/>
                      </a:lnTo>
                      <a:lnTo>
                        <a:pt x="219" y="4846"/>
                      </a:lnTo>
                      <a:lnTo>
                        <a:pt x="208" y="4834"/>
                      </a:lnTo>
                      <a:lnTo>
                        <a:pt x="208" y="4823"/>
                      </a:lnTo>
                      <a:lnTo>
                        <a:pt x="196" y="4811"/>
                      </a:lnTo>
                      <a:lnTo>
                        <a:pt x="208" y="4799"/>
                      </a:lnTo>
                      <a:lnTo>
                        <a:pt x="196" y="4788"/>
                      </a:lnTo>
                      <a:lnTo>
                        <a:pt x="208" y="4776"/>
                      </a:lnTo>
                      <a:lnTo>
                        <a:pt x="208" y="4753"/>
                      </a:lnTo>
                      <a:lnTo>
                        <a:pt x="208" y="4741"/>
                      </a:lnTo>
                      <a:lnTo>
                        <a:pt x="219" y="4706"/>
                      </a:lnTo>
                      <a:lnTo>
                        <a:pt x="219" y="4694"/>
                      </a:lnTo>
                      <a:lnTo>
                        <a:pt x="219" y="4683"/>
                      </a:lnTo>
                      <a:lnTo>
                        <a:pt x="219" y="4648"/>
                      </a:lnTo>
                      <a:lnTo>
                        <a:pt x="219" y="4624"/>
                      </a:lnTo>
                      <a:lnTo>
                        <a:pt x="219" y="4613"/>
                      </a:lnTo>
                      <a:lnTo>
                        <a:pt x="219" y="4601"/>
                      </a:lnTo>
                      <a:lnTo>
                        <a:pt x="219" y="4613"/>
                      </a:lnTo>
                      <a:lnTo>
                        <a:pt x="231" y="4613"/>
                      </a:lnTo>
                      <a:lnTo>
                        <a:pt x="242" y="4601"/>
                      </a:lnTo>
                      <a:lnTo>
                        <a:pt x="254" y="4613"/>
                      </a:lnTo>
                      <a:lnTo>
                        <a:pt x="254" y="4601"/>
                      </a:lnTo>
                      <a:lnTo>
                        <a:pt x="254" y="4589"/>
                      </a:lnTo>
                      <a:lnTo>
                        <a:pt x="254" y="4577"/>
                      </a:lnTo>
                      <a:lnTo>
                        <a:pt x="242" y="4566"/>
                      </a:lnTo>
                      <a:lnTo>
                        <a:pt x="254" y="4566"/>
                      </a:lnTo>
                      <a:lnTo>
                        <a:pt x="242" y="4542"/>
                      </a:lnTo>
                      <a:lnTo>
                        <a:pt x="242" y="4531"/>
                      </a:lnTo>
                      <a:lnTo>
                        <a:pt x="231" y="4531"/>
                      </a:lnTo>
                      <a:lnTo>
                        <a:pt x="219" y="4531"/>
                      </a:lnTo>
                      <a:lnTo>
                        <a:pt x="208" y="4531"/>
                      </a:lnTo>
                      <a:lnTo>
                        <a:pt x="196" y="4519"/>
                      </a:lnTo>
                      <a:lnTo>
                        <a:pt x="185" y="4496"/>
                      </a:lnTo>
                      <a:lnTo>
                        <a:pt x="185" y="4449"/>
                      </a:lnTo>
                      <a:lnTo>
                        <a:pt x="185" y="4437"/>
                      </a:lnTo>
                      <a:lnTo>
                        <a:pt x="185" y="4426"/>
                      </a:lnTo>
                      <a:lnTo>
                        <a:pt x="173" y="4414"/>
                      </a:lnTo>
                      <a:lnTo>
                        <a:pt x="173" y="4402"/>
                      </a:lnTo>
                      <a:lnTo>
                        <a:pt x="161" y="4379"/>
                      </a:lnTo>
                      <a:lnTo>
                        <a:pt x="150" y="4379"/>
                      </a:lnTo>
                      <a:lnTo>
                        <a:pt x="138" y="4356"/>
                      </a:lnTo>
                      <a:lnTo>
                        <a:pt x="127" y="4332"/>
                      </a:lnTo>
                      <a:lnTo>
                        <a:pt x="115" y="4321"/>
                      </a:lnTo>
                      <a:lnTo>
                        <a:pt x="104" y="4297"/>
                      </a:lnTo>
                      <a:lnTo>
                        <a:pt x="92" y="4286"/>
                      </a:lnTo>
                      <a:lnTo>
                        <a:pt x="81" y="4274"/>
                      </a:lnTo>
                      <a:lnTo>
                        <a:pt x="81" y="4262"/>
                      </a:lnTo>
                      <a:lnTo>
                        <a:pt x="69" y="4262"/>
                      </a:lnTo>
                      <a:lnTo>
                        <a:pt x="81" y="4239"/>
                      </a:lnTo>
                      <a:lnTo>
                        <a:pt x="104" y="4215"/>
                      </a:lnTo>
                      <a:lnTo>
                        <a:pt x="150" y="4239"/>
                      </a:lnTo>
                      <a:lnTo>
                        <a:pt x="173" y="4251"/>
                      </a:lnTo>
                      <a:lnTo>
                        <a:pt x="196" y="4251"/>
                      </a:lnTo>
                      <a:lnTo>
                        <a:pt x="219" y="4251"/>
                      </a:lnTo>
                      <a:lnTo>
                        <a:pt x="254" y="4227"/>
                      </a:lnTo>
                      <a:lnTo>
                        <a:pt x="254" y="4215"/>
                      </a:lnTo>
                      <a:lnTo>
                        <a:pt x="288" y="4192"/>
                      </a:lnTo>
                      <a:lnTo>
                        <a:pt x="288" y="4180"/>
                      </a:lnTo>
                      <a:lnTo>
                        <a:pt x="300" y="4169"/>
                      </a:lnTo>
                      <a:lnTo>
                        <a:pt x="311" y="4157"/>
                      </a:lnTo>
                      <a:lnTo>
                        <a:pt x="311" y="4145"/>
                      </a:lnTo>
                      <a:lnTo>
                        <a:pt x="311" y="4134"/>
                      </a:lnTo>
                      <a:lnTo>
                        <a:pt x="323" y="4122"/>
                      </a:lnTo>
                      <a:lnTo>
                        <a:pt x="334" y="4122"/>
                      </a:lnTo>
                      <a:lnTo>
                        <a:pt x="334" y="4110"/>
                      </a:lnTo>
                      <a:lnTo>
                        <a:pt x="346" y="4099"/>
                      </a:lnTo>
                      <a:lnTo>
                        <a:pt x="323" y="4064"/>
                      </a:lnTo>
                      <a:lnTo>
                        <a:pt x="323" y="4052"/>
                      </a:lnTo>
                      <a:lnTo>
                        <a:pt x="323" y="4040"/>
                      </a:lnTo>
                      <a:lnTo>
                        <a:pt x="357" y="4029"/>
                      </a:lnTo>
                      <a:lnTo>
                        <a:pt x="357" y="4017"/>
                      </a:lnTo>
                      <a:lnTo>
                        <a:pt x="369" y="4017"/>
                      </a:lnTo>
                      <a:lnTo>
                        <a:pt x="369" y="4005"/>
                      </a:lnTo>
                      <a:lnTo>
                        <a:pt x="381" y="3982"/>
                      </a:lnTo>
                      <a:lnTo>
                        <a:pt x="404" y="3982"/>
                      </a:lnTo>
                      <a:lnTo>
                        <a:pt x="415" y="3970"/>
                      </a:lnTo>
                      <a:lnTo>
                        <a:pt x="415" y="3959"/>
                      </a:lnTo>
                      <a:lnTo>
                        <a:pt x="427" y="3959"/>
                      </a:lnTo>
                      <a:lnTo>
                        <a:pt x="427" y="3947"/>
                      </a:lnTo>
                      <a:lnTo>
                        <a:pt x="438" y="3935"/>
                      </a:lnTo>
                      <a:lnTo>
                        <a:pt x="427" y="3935"/>
                      </a:lnTo>
                      <a:lnTo>
                        <a:pt x="438" y="3935"/>
                      </a:lnTo>
                      <a:lnTo>
                        <a:pt x="450" y="3912"/>
                      </a:lnTo>
                      <a:lnTo>
                        <a:pt x="438" y="3900"/>
                      </a:lnTo>
                      <a:lnTo>
                        <a:pt x="450" y="3900"/>
                      </a:lnTo>
                      <a:lnTo>
                        <a:pt x="461" y="3877"/>
                      </a:lnTo>
                      <a:lnTo>
                        <a:pt x="473" y="3877"/>
                      </a:lnTo>
                      <a:lnTo>
                        <a:pt x="484" y="3853"/>
                      </a:lnTo>
                      <a:lnTo>
                        <a:pt x="507" y="3853"/>
                      </a:lnTo>
                      <a:lnTo>
                        <a:pt x="507" y="3830"/>
                      </a:lnTo>
                      <a:lnTo>
                        <a:pt x="519" y="3830"/>
                      </a:lnTo>
                      <a:lnTo>
                        <a:pt x="542" y="3842"/>
                      </a:lnTo>
                      <a:lnTo>
                        <a:pt x="553" y="3830"/>
                      </a:lnTo>
                      <a:lnTo>
                        <a:pt x="565" y="3830"/>
                      </a:lnTo>
                      <a:lnTo>
                        <a:pt x="576" y="3830"/>
                      </a:lnTo>
                      <a:lnTo>
                        <a:pt x="588" y="3830"/>
                      </a:lnTo>
                      <a:lnTo>
                        <a:pt x="588" y="3818"/>
                      </a:lnTo>
                      <a:lnTo>
                        <a:pt x="600" y="3818"/>
                      </a:lnTo>
                      <a:lnTo>
                        <a:pt x="600" y="3842"/>
                      </a:lnTo>
                      <a:lnTo>
                        <a:pt x="611" y="3842"/>
                      </a:lnTo>
                      <a:lnTo>
                        <a:pt x="623" y="3853"/>
                      </a:lnTo>
                      <a:lnTo>
                        <a:pt x="623" y="3842"/>
                      </a:lnTo>
                      <a:lnTo>
                        <a:pt x="646" y="3842"/>
                      </a:lnTo>
                      <a:lnTo>
                        <a:pt x="657" y="3818"/>
                      </a:lnTo>
                      <a:lnTo>
                        <a:pt x="680" y="3795"/>
                      </a:lnTo>
                      <a:lnTo>
                        <a:pt x="692" y="3783"/>
                      </a:lnTo>
                      <a:lnTo>
                        <a:pt x="703" y="3783"/>
                      </a:lnTo>
                      <a:lnTo>
                        <a:pt x="715" y="3807"/>
                      </a:lnTo>
                      <a:lnTo>
                        <a:pt x="726" y="3807"/>
                      </a:lnTo>
                      <a:lnTo>
                        <a:pt x="738" y="3795"/>
                      </a:lnTo>
                      <a:lnTo>
                        <a:pt x="761" y="3783"/>
                      </a:lnTo>
                      <a:lnTo>
                        <a:pt x="738" y="3760"/>
                      </a:lnTo>
                      <a:lnTo>
                        <a:pt x="749" y="3760"/>
                      </a:lnTo>
                      <a:lnTo>
                        <a:pt x="761" y="3748"/>
                      </a:lnTo>
                      <a:lnTo>
                        <a:pt x="772" y="3737"/>
                      </a:lnTo>
                      <a:lnTo>
                        <a:pt x="795" y="3737"/>
                      </a:lnTo>
                      <a:lnTo>
                        <a:pt x="807" y="3737"/>
                      </a:lnTo>
                      <a:lnTo>
                        <a:pt x="819" y="3725"/>
                      </a:lnTo>
                      <a:lnTo>
                        <a:pt x="819" y="3713"/>
                      </a:lnTo>
                      <a:lnTo>
                        <a:pt x="830" y="3702"/>
                      </a:lnTo>
                      <a:lnTo>
                        <a:pt x="830" y="3690"/>
                      </a:lnTo>
                      <a:lnTo>
                        <a:pt x="853" y="3690"/>
                      </a:lnTo>
                      <a:lnTo>
                        <a:pt x="842" y="3667"/>
                      </a:lnTo>
                      <a:lnTo>
                        <a:pt x="853" y="3643"/>
                      </a:lnTo>
                      <a:lnTo>
                        <a:pt x="865" y="3643"/>
                      </a:lnTo>
                      <a:lnTo>
                        <a:pt x="888" y="3643"/>
                      </a:lnTo>
                      <a:lnTo>
                        <a:pt x="899" y="3632"/>
                      </a:lnTo>
                      <a:lnTo>
                        <a:pt x="911" y="3632"/>
                      </a:lnTo>
                      <a:lnTo>
                        <a:pt x="911" y="3620"/>
                      </a:lnTo>
                      <a:lnTo>
                        <a:pt x="911" y="3608"/>
                      </a:lnTo>
                      <a:lnTo>
                        <a:pt x="899" y="3620"/>
                      </a:lnTo>
                      <a:lnTo>
                        <a:pt x="888" y="3597"/>
                      </a:lnTo>
                      <a:lnTo>
                        <a:pt x="888" y="3585"/>
                      </a:lnTo>
                      <a:lnTo>
                        <a:pt x="899" y="3573"/>
                      </a:lnTo>
                      <a:lnTo>
                        <a:pt x="911" y="3562"/>
                      </a:lnTo>
                      <a:lnTo>
                        <a:pt x="922" y="3573"/>
                      </a:lnTo>
                      <a:lnTo>
                        <a:pt x="922" y="3562"/>
                      </a:lnTo>
                      <a:lnTo>
                        <a:pt x="934" y="3562"/>
                      </a:lnTo>
                      <a:lnTo>
                        <a:pt x="945" y="3573"/>
                      </a:lnTo>
                      <a:lnTo>
                        <a:pt x="957" y="3585"/>
                      </a:lnTo>
                      <a:lnTo>
                        <a:pt x="968" y="3585"/>
                      </a:lnTo>
                      <a:lnTo>
                        <a:pt x="991" y="3573"/>
                      </a:lnTo>
                      <a:lnTo>
                        <a:pt x="1003" y="3573"/>
                      </a:lnTo>
                      <a:lnTo>
                        <a:pt x="1003" y="3562"/>
                      </a:lnTo>
                      <a:lnTo>
                        <a:pt x="1003" y="3550"/>
                      </a:lnTo>
                      <a:lnTo>
                        <a:pt x="980" y="3538"/>
                      </a:lnTo>
                      <a:lnTo>
                        <a:pt x="980" y="3527"/>
                      </a:lnTo>
                      <a:lnTo>
                        <a:pt x="991" y="3515"/>
                      </a:lnTo>
                      <a:lnTo>
                        <a:pt x="1015" y="3515"/>
                      </a:lnTo>
                      <a:lnTo>
                        <a:pt x="1015" y="3503"/>
                      </a:lnTo>
                      <a:lnTo>
                        <a:pt x="1038" y="3492"/>
                      </a:lnTo>
                      <a:lnTo>
                        <a:pt x="1038" y="3480"/>
                      </a:lnTo>
                      <a:lnTo>
                        <a:pt x="1026" y="3456"/>
                      </a:lnTo>
                      <a:lnTo>
                        <a:pt x="1026" y="3445"/>
                      </a:lnTo>
                      <a:lnTo>
                        <a:pt x="1038" y="3433"/>
                      </a:lnTo>
                      <a:lnTo>
                        <a:pt x="1049" y="3421"/>
                      </a:lnTo>
                      <a:lnTo>
                        <a:pt x="1061" y="3410"/>
                      </a:lnTo>
                      <a:lnTo>
                        <a:pt x="1061" y="3398"/>
                      </a:lnTo>
                      <a:lnTo>
                        <a:pt x="1061" y="3386"/>
                      </a:lnTo>
                      <a:lnTo>
                        <a:pt x="1072" y="3386"/>
                      </a:lnTo>
                      <a:lnTo>
                        <a:pt x="1084" y="3375"/>
                      </a:lnTo>
                      <a:lnTo>
                        <a:pt x="1095" y="3375"/>
                      </a:lnTo>
                      <a:lnTo>
                        <a:pt x="1084" y="3363"/>
                      </a:lnTo>
                      <a:lnTo>
                        <a:pt x="1095" y="3351"/>
                      </a:lnTo>
                      <a:lnTo>
                        <a:pt x="1095" y="3363"/>
                      </a:lnTo>
                      <a:lnTo>
                        <a:pt x="1107" y="3363"/>
                      </a:lnTo>
                      <a:lnTo>
                        <a:pt x="1107" y="3351"/>
                      </a:lnTo>
                      <a:lnTo>
                        <a:pt x="1107" y="3328"/>
                      </a:lnTo>
                      <a:lnTo>
                        <a:pt x="1118" y="3316"/>
                      </a:lnTo>
                      <a:lnTo>
                        <a:pt x="1130" y="3316"/>
                      </a:lnTo>
                      <a:lnTo>
                        <a:pt x="1141" y="3293"/>
                      </a:lnTo>
                      <a:lnTo>
                        <a:pt x="1164" y="3270"/>
                      </a:lnTo>
                      <a:lnTo>
                        <a:pt x="1164" y="3258"/>
                      </a:lnTo>
                      <a:lnTo>
                        <a:pt x="1176" y="3235"/>
                      </a:lnTo>
                      <a:lnTo>
                        <a:pt x="1187" y="3223"/>
                      </a:lnTo>
                      <a:lnTo>
                        <a:pt x="1210" y="3211"/>
                      </a:lnTo>
                      <a:lnTo>
                        <a:pt x="1187" y="3176"/>
                      </a:lnTo>
                      <a:lnTo>
                        <a:pt x="1176" y="3165"/>
                      </a:lnTo>
                      <a:lnTo>
                        <a:pt x="1164" y="3165"/>
                      </a:lnTo>
                      <a:lnTo>
                        <a:pt x="1153" y="3153"/>
                      </a:lnTo>
                      <a:lnTo>
                        <a:pt x="1141" y="3141"/>
                      </a:lnTo>
                      <a:lnTo>
                        <a:pt x="1118" y="3094"/>
                      </a:lnTo>
                      <a:lnTo>
                        <a:pt x="1072" y="3048"/>
                      </a:lnTo>
                      <a:lnTo>
                        <a:pt x="1049" y="3036"/>
                      </a:lnTo>
                      <a:lnTo>
                        <a:pt x="1015" y="3024"/>
                      </a:lnTo>
                      <a:lnTo>
                        <a:pt x="968" y="3001"/>
                      </a:lnTo>
                      <a:lnTo>
                        <a:pt x="957" y="3001"/>
                      </a:lnTo>
                      <a:lnTo>
                        <a:pt x="945" y="3001"/>
                      </a:lnTo>
                      <a:lnTo>
                        <a:pt x="911" y="3001"/>
                      </a:lnTo>
                      <a:lnTo>
                        <a:pt x="899" y="2989"/>
                      </a:lnTo>
                      <a:lnTo>
                        <a:pt x="888" y="2989"/>
                      </a:lnTo>
                      <a:lnTo>
                        <a:pt x="876" y="2989"/>
                      </a:lnTo>
                      <a:lnTo>
                        <a:pt x="865" y="2989"/>
                      </a:lnTo>
                      <a:lnTo>
                        <a:pt x="853" y="2989"/>
                      </a:lnTo>
                      <a:lnTo>
                        <a:pt x="853" y="2978"/>
                      </a:lnTo>
                      <a:lnTo>
                        <a:pt x="842" y="2978"/>
                      </a:lnTo>
                      <a:lnTo>
                        <a:pt x="830" y="2989"/>
                      </a:lnTo>
                      <a:lnTo>
                        <a:pt x="830" y="3001"/>
                      </a:lnTo>
                      <a:lnTo>
                        <a:pt x="819" y="3013"/>
                      </a:lnTo>
                      <a:lnTo>
                        <a:pt x="807" y="3013"/>
                      </a:lnTo>
                      <a:lnTo>
                        <a:pt x="772" y="3036"/>
                      </a:lnTo>
                      <a:lnTo>
                        <a:pt x="761" y="3036"/>
                      </a:lnTo>
                      <a:lnTo>
                        <a:pt x="738" y="3024"/>
                      </a:lnTo>
                      <a:lnTo>
                        <a:pt x="715" y="2989"/>
                      </a:lnTo>
                      <a:lnTo>
                        <a:pt x="703" y="2978"/>
                      </a:lnTo>
                      <a:lnTo>
                        <a:pt x="692" y="2966"/>
                      </a:lnTo>
                      <a:lnTo>
                        <a:pt x="680" y="2954"/>
                      </a:lnTo>
                      <a:lnTo>
                        <a:pt x="680" y="2943"/>
                      </a:lnTo>
                      <a:lnTo>
                        <a:pt x="692" y="2943"/>
                      </a:lnTo>
                      <a:lnTo>
                        <a:pt x="703" y="2943"/>
                      </a:lnTo>
                      <a:lnTo>
                        <a:pt x="703" y="2931"/>
                      </a:lnTo>
                      <a:lnTo>
                        <a:pt x="692" y="2931"/>
                      </a:lnTo>
                      <a:lnTo>
                        <a:pt x="692" y="2919"/>
                      </a:lnTo>
                      <a:lnTo>
                        <a:pt x="680" y="2908"/>
                      </a:lnTo>
                      <a:lnTo>
                        <a:pt x="692" y="2908"/>
                      </a:lnTo>
                      <a:lnTo>
                        <a:pt x="680" y="2908"/>
                      </a:lnTo>
                      <a:lnTo>
                        <a:pt x="692" y="2896"/>
                      </a:lnTo>
                      <a:lnTo>
                        <a:pt x="680" y="2896"/>
                      </a:lnTo>
                      <a:lnTo>
                        <a:pt x="680" y="2873"/>
                      </a:lnTo>
                      <a:lnTo>
                        <a:pt x="680" y="2861"/>
                      </a:lnTo>
                      <a:lnTo>
                        <a:pt x="669" y="2861"/>
                      </a:lnTo>
                      <a:lnTo>
                        <a:pt x="669" y="2838"/>
                      </a:lnTo>
                      <a:lnTo>
                        <a:pt x="680" y="2838"/>
                      </a:lnTo>
                      <a:lnTo>
                        <a:pt x="692" y="2826"/>
                      </a:lnTo>
                      <a:lnTo>
                        <a:pt x="692" y="2814"/>
                      </a:lnTo>
                      <a:lnTo>
                        <a:pt x="692" y="2803"/>
                      </a:lnTo>
                      <a:lnTo>
                        <a:pt x="692" y="2791"/>
                      </a:lnTo>
                      <a:lnTo>
                        <a:pt x="703" y="2791"/>
                      </a:lnTo>
                      <a:lnTo>
                        <a:pt x="703" y="2768"/>
                      </a:lnTo>
                      <a:lnTo>
                        <a:pt x="703" y="2756"/>
                      </a:lnTo>
                      <a:lnTo>
                        <a:pt x="703" y="2744"/>
                      </a:lnTo>
                      <a:lnTo>
                        <a:pt x="715" y="2744"/>
                      </a:lnTo>
                      <a:lnTo>
                        <a:pt x="703" y="2733"/>
                      </a:lnTo>
                      <a:lnTo>
                        <a:pt x="715" y="2733"/>
                      </a:lnTo>
                      <a:lnTo>
                        <a:pt x="715" y="2721"/>
                      </a:lnTo>
                      <a:lnTo>
                        <a:pt x="726" y="2721"/>
                      </a:lnTo>
                      <a:lnTo>
                        <a:pt x="726" y="2709"/>
                      </a:lnTo>
                      <a:lnTo>
                        <a:pt x="726" y="2697"/>
                      </a:lnTo>
                      <a:lnTo>
                        <a:pt x="726" y="2674"/>
                      </a:lnTo>
                      <a:lnTo>
                        <a:pt x="738" y="2662"/>
                      </a:lnTo>
                      <a:lnTo>
                        <a:pt x="738" y="2651"/>
                      </a:lnTo>
                      <a:lnTo>
                        <a:pt x="738" y="2639"/>
                      </a:lnTo>
                      <a:lnTo>
                        <a:pt x="738" y="2627"/>
                      </a:lnTo>
                      <a:lnTo>
                        <a:pt x="749" y="2616"/>
                      </a:lnTo>
                      <a:lnTo>
                        <a:pt x="749" y="2604"/>
                      </a:lnTo>
                      <a:lnTo>
                        <a:pt x="726" y="2592"/>
                      </a:lnTo>
                      <a:lnTo>
                        <a:pt x="669" y="2581"/>
                      </a:lnTo>
                      <a:lnTo>
                        <a:pt x="680" y="2557"/>
                      </a:lnTo>
                      <a:lnTo>
                        <a:pt x="692" y="2557"/>
                      </a:lnTo>
                      <a:lnTo>
                        <a:pt x="692" y="2534"/>
                      </a:lnTo>
                      <a:lnTo>
                        <a:pt x="715" y="2499"/>
                      </a:lnTo>
                      <a:lnTo>
                        <a:pt x="703" y="2499"/>
                      </a:lnTo>
                      <a:lnTo>
                        <a:pt x="715" y="2499"/>
                      </a:lnTo>
                      <a:lnTo>
                        <a:pt x="703" y="2487"/>
                      </a:lnTo>
                      <a:lnTo>
                        <a:pt x="715" y="2487"/>
                      </a:lnTo>
                      <a:lnTo>
                        <a:pt x="715" y="2476"/>
                      </a:lnTo>
                      <a:lnTo>
                        <a:pt x="715" y="2464"/>
                      </a:lnTo>
                      <a:lnTo>
                        <a:pt x="680" y="2429"/>
                      </a:lnTo>
                      <a:lnTo>
                        <a:pt x="669" y="2429"/>
                      </a:lnTo>
                      <a:lnTo>
                        <a:pt x="657" y="2417"/>
                      </a:lnTo>
                      <a:lnTo>
                        <a:pt x="657" y="2429"/>
                      </a:lnTo>
                      <a:lnTo>
                        <a:pt x="634" y="2452"/>
                      </a:lnTo>
                      <a:lnTo>
                        <a:pt x="623" y="2452"/>
                      </a:lnTo>
                      <a:lnTo>
                        <a:pt x="611" y="2464"/>
                      </a:lnTo>
                      <a:lnTo>
                        <a:pt x="600" y="2464"/>
                      </a:lnTo>
                      <a:lnTo>
                        <a:pt x="588" y="2464"/>
                      </a:lnTo>
                      <a:lnTo>
                        <a:pt x="496" y="2476"/>
                      </a:lnTo>
                      <a:lnTo>
                        <a:pt x="473" y="2464"/>
                      </a:lnTo>
                      <a:lnTo>
                        <a:pt x="450" y="2464"/>
                      </a:lnTo>
                      <a:lnTo>
                        <a:pt x="415" y="2452"/>
                      </a:lnTo>
                      <a:lnTo>
                        <a:pt x="392" y="2394"/>
                      </a:lnTo>
                      <a:lnTo>
                        <a:pt x="392" y="2371"/>
                      </a:lnTo>
                      <a:lnTo>
                        <a:pt x="381" y="2359"/>
                      </a:lnTo>
                      <a:lnTo>
                        <a:pt x="369" y="2359"/>
                      </a:lnTo>
                      <a:lnTo>
                        <a:pt x="357" y="2359"/>
                      </a:lnTo>
                      <a:lnTo>
                        <a:pt x="346" y="2359"/>
                      </a:lnTo>
                      <a:lnTo>
                        <a:pt x="334" y="2347"/>
                      </a:lnTo>
                      <a:lnTo>
                        <a:pt x="334" y="2394"/>
                      </a:lnTo>
                      <a:lnTo>
                        <a:pt x="311" y="2441"/>
                      </a:lnTo>
                      <a:lnTo>
                        <a:pt x="300" y="2441"/>
                      </a:lnTo>
                      <a:lnTo>
                        <a:pt x="288" y="2452"/>
                      </a:lnTo>
                      <a:lnTo>
                        <a:pt x="242" y="2441"/>
                      </a:lnTo>
                      <a:lnTo>
                        <a:pt x="219" y="2452"/>
                      </a:lnTo>
                      <a:lnTo>
                        <a:pt x="208" y="2452"/>
                      </a:lnTo>
                      <a:lnTo>
                        <a:pt x="185" y="2441"/>
                      </a:lnTo>
                      <a:lnTo>
                        <a:pt x="161" y="2441"/>
                      </a:lnTo>
                      <a:lnTo>
                        <a:pt x="150" y="2429"/>
                      </a:lnTo>
                      <a:lnTo>
                        <a:pt x="138" y="2441"/>
                      </a:lnTo>
                      <a:lnTo>
                        <a:pt x="127" y="2417"/>
                      </a:lnTo>
                      <a:lnTo>
                        <a:pt x="115" y="2382"/>
                      </a:lnTo>
                      <a:lnTo>
                        <a:pt x="92" y="2382"/>
                      </a:lnTo>
                      <a:lnTo>
                        <a:pt x="81" y="2382"/>
                      </a:lnTo>
                      <a:lnTo>
                        <a:pt x="69" y="2359"/>
                      </a:lnTo>
                      <a:lnTo>
                        <a:pt x="69" y="2347"/>
                      </a:lnTo>
                      <a:lnTo>
                        <a:pt x="81" y="2347"/>
                      </a:lnTo>
                      <a:lnTo>
                        <a:pt x="81" y="2335"/>
                      </a:lnTo>
                      <a:lnTo>
                        <a:pt x="92" y="2324"/>
                      </a:lnTo>
                      <a:lnTo>
                        <a:pt x="92" y="2312"/>
                      </a:lnTo>
                      <a:lnTo>
                        <a:pt x="104" y="2300"/>
                      </a:lnTo>
                      <a:lnTo>
                        <a:pt x="115" y="2277"/>
                      </a:lnTo>
                      <a:lnTo>
                        <a:pt x="127" y="2277"/>
                      </a:lnTo>
                      <a:lnTo>
                        <a:pt x="115" y="2265"/>
                      </a:lnTo>
                      <a:lnTo>
                        <a:pt x="104" y="2254"/>
                      </a:lnTo>
                      <a:lnTo>
                        <a:pt x="104" y="2219"/>
                      </a:lnTo>
                      <a:lnTo>
                        <a:pt x="69" y="2219"/>
                      </a:lnTo>
                      <a:lnTo>
                        <a:pt x="46" y="2219"/>
                      </a:lnTo>
                      <a:lnTo>
                        <a:pt x="35" y="2207"/>
                      </a:lnTo>
                      <a:lnTo>
                        <a:pt x="23" y="2195"/>
                      </a:lnTo>
                      <a:lnTo>
                        <a:pt x="23" y="2184"/>
                      </a:lnTo>
                      <a:lnTo>
                        <a:pt x="23" y="2172"/>
                      </a:lnTo>
                      <a:lnTo>
                        <a:pt x="46" y="2160"/>
                      </a:lnTo>
                      <a:lnTo>
                        <a:pt x="58" y="2160"/>
                      </a:lnTo>
                      <a:lnTo>
                        <a:pt x="69" y="2160"/>
                      </a:lnTo>
                      <a:lnTo>
                        <a:pt x="69" y="2149"/>
                      </a:lnTo>
                      <a:lnTo>
                        <a:pt x="69" y="2137"/>
                      </a:lnTo>
                      <a:lnTo>
                        <a:pt x="69" y="2125"/>
                      </a:lnTo>
                      <a:lnTo>
                        <a:pt x="81" y="2125"/>
                      </a:lnTo>
                      <a:lnTo>
                        <a:pt x="81" y="2114"/>
                      </a:lnTo>
                      <a:lnTo>
                        <a:pt x="92" y="2114"/>
                      </a:lnTo>
                      <a:lnTo>
                        <a:pt x="92" y="2102"/>
                      </a:lnTo>
                      <a:lnTo>
                        <a:pt x="81" y="2102"/>
                      </a:lnTo>
                      <a:lnTo>
                        <a:pt x="92" y="2102"/>
                      </a:lnTo>
                      <a:lnTo>
                        <a:pt x="92" y="2090"/>
                      </a:lnTo>
                      <a:lnTo>
                        <a:pt x="92" y="2079"/>
                      </a:lnTo>
                      <a:lnTo>
                        <a:pt x="104" y="2079"/>
                      </a:lnTo>
                      <a:lnTo>
                        <a:pt x="115" y="2079"/>
                      </a:lnTo>
                      <a:lnTo>
                        <a:pt x="127" y="2079"/>
                      </a:lnTo>
                      <a:lnTo>
                        <a:pt x="138" y="2079"/>
                      </a:lnTo>
                      <a:lnTo>
                        <a:pt x="150" y="2055"/>
                      </a:lnTo>
                      <a:lnTo>
                        <a:pt x="150" y="2044"/>
                      </a:lnTo>
                      <a:lnTo>
                        <a:pt x="161" y="1997"/>
                      </a:lnTo>
                      <a:lnTo>
                        <a:pt x="161" y="1985"/>
                      </a:lnTo>
                      <a:lnTo>
                        <a:pt x="173" y="1985"/>
                      </a:lnTo>
                      <a:lnTo>
                        <a:pt x="208" y="1962"/>
                      </a:lnTo>
                      <a:lnTo>
                        <a:pt x="219" y="1962"/>
                      </a:lnTo>
                      <a:lnTo>
                        <a:pt x="242" y="1938"/>
                      </a:lnTo>
                      <a:lnTo>
                        <a:pt x="231" y="1927"/>
                      </a:lnTo>
                      <a:lnTo>
                        <a:pt x="242" y="1915"/>
                      </a:lnTo>
                      <a:lnTo>
                        <a:pt x="265" y="1892"/>
                      </a:lnTo>
                      <a:lnTo>
                        <a:pt x="277" y="1892"/>
                      </a:lnTo>
                      <a:lnTo>
                        <a:pt x="288" y="1892"/>
                      </a:lnTo>
                      <a:lnTo>
                        <a:pt x="311" y="1892"/>
                      </a:lnTo>
                      <a:lnTo>
                        <a:pt x="323" y="1892"/>
                      </a:lnTo>
                      <a:lnTo>
                        <a:pt x="346" y="1903"/>
                      </a:lnTo>
                      <a:lnTo>
                        <a:pt x="369" y="1903"/>
                      </a:lnTo>
                      <a:lnTo>
                        <a:pt x="381" y="1927"/>
                      </a:lnTo>
                      <a:lnTo>
                        <a:pt x="392" y="1915"/>
                      </a:lnTo>
                      <a:lnTo>
                        <a:pt x="381" y="1915"/>
                      </a:lnTo>
                      <a:lnTo>
                        <a:pt x="381" y="1892"/>
                      </a:lnTo>
                      <a:lnTo>
                        <a:pt x="369" y="1880"/>
                      </a:lnTo>
                      <a:lnTo>
                        <a:pt x="369" y="1868"/>
                      </a:lnTo>
                      <a:lnTo>
                        <a:pt x="381" y="1857"/>
                      </a:lnTo>
                      <a:lnTo>
                        <a:pt x="381" y="1845"/>
                      </a:lnTo>
                      <a:lnTo>
                        <a:pt x="392" y="1833"/>
                      </a:lnTo>
                      <a:lnTo>
                        <a:pt x="392" y="1845"/>
                      </a:lnTo>
                      <a:lnTo>
                        <a:pt x="404" y="1833"/>
                      </a:lnTo>
                      <a:lnTo>
                        <a:pt x="415" y="1845"/>
                      </a:lnTo>
                      <a:lnTo>
                        <a:pt x="415" y="1833"/>
                      </a:lnTo>
                      <a:lnTo>
                        <a:pt x="427" y="1833"/>
                      </a:lnTo>
                      <a:lnTo>
                        <a:pt x="427" y="1810"/>
                      </a:lnTo>
                      <a:lnTo>
                        <a:pt x="438" y="1787"/>
                      </a:lnTo>
                      <a:lnTo>
                        <a:pt x="450" y="1775"/>
                      </a:lnTo>
                      <a:lnTo>
                        <a:pt x="461" y="1752"/>
                      </a:lnTo>
                      <a:lnTo>
                        <a:pt x="461" y="1740"/>
                      </a:lnTo>
                      <a:lnTo>
                        <a:pt x="473" y="1728"/>
                      </a:lnTo>
                      <a:lnTo>
                        <a:pt x="473" y="1717"/>
                      </a:lnTo>
                      <a:lnTo>
                        <a:pt x="461" y="1705"/>
                      </a:lnTo>
                      <a:lnTo>
                        <a:pt x="473" y="1717"/>
                      </a:lnTo>
                      <a:lnTo>
                        <a:pt x="473" y="1705"/>
                      </a:lnTo>
                      <a:lnTo>
                        <a:pt x="461" y="1693"/>
                      </a:lnTo>
                      <a:lnTo>
                        <a:pt x="473" y="1670"/>
                      </a:lnTo>
                      <a:lnTo>
                        <a:pt x="473" y="1658"/>
                      </a:lnTo>
                      <a:lnTo>
                        <a:pt x="473" y="1635"/>
                      </a:lnTo>
                      <a:lnTo>
                        <a:pt x="461" y="1623"/>
                      </a:lnTo>
                      <a:lnTo>
                        <a:pt x="450" y="1623"/>
                      </a:lnTo>
                      <a:lnTo>
                        <a:pt x="427" y="1623"/>
                      </a:lnTo>
                      <a:lnTo>
                        <a:pt x="427" y="1612"/>
                      </a:lnTo>
                      <a:lnTo>
                        <a:pt x="427" y="1600"/>
                      </a:lnTo>
                      <a:lnTo>
                        <a:pt x="404" y="1588"/>
                      </a:lnTo>
                      <a:lnTo>
                        <a:pt x="392" y="1588"/>
                      </a:lnTo>
                      <a:lnTo>
                        <a:pt x="381" y="1588"/>
                      </a:lnTo>
                      <a:lnTo>
                        <a:pt x="381" y="1576"/>
                      </a:lnTo>
                      <a:lnTo>
                        <a:pt x="369" y="1576"/>
                      </a:lnTo>
                      <a:lnTo>
                        <a:pt x="357" y="1576"/>
                      </a:lnTo>
                      <a:lnTo>
                        <a:pt x="357" y="1565"/>
                      </a:lnTo>
                      <a:lnTo>
                        <a:pt x="334" y="1553"/>
                      </a:lnTo>
                      <a:lnTo>
                        <a:pt x="323" y="1541"/>
                      </a:lnTo>
                      <a:lnTo>
                        <a:pt x="334" y="1530"/>
                      </a:lnTo>
                      <a:lnTo>
                        <a:pt x="346" y="1530"/>
                      </a:lnTo>
                      <a:lnTo>
                        <a:pt x="346" y="1518"/>
                      </a:lnTo>
                      <a:lnTo>
                        <a:pt x="357" y="1506"/>
                      </a:lnTo>
                      <a:lnTo>
                        <a:pt x="357" y="1495"/>
                      </a:lnTo>
                      <a:lnTo>
                        <a:pt x="369" y="1495"/>
                      </a:lnTo>
                      <a:lnTo>
                        <a:pt x="357" y="1483"/>
                      </a:lnTo>
                      <a:lnTo>
                        <a:pt x="357" y="1471"/>
                      </a:lnTo>
                      <a:lnTo>
                        <a:pt x="357" y="1448"/>
                      </a:lnTo>
                      <a:lnTo>
                        <a:pt x="381" y="1436"/>
                      </a:lnTo>
                      <a:lnTo>
                        <a:pt x="381" y="1413"/>
                      </a:lnTo>
                      <a:lnTo>
                        <a:pt x="369" y="1401"/>
                      </a:lnTo>
                      <a:lnTo>
                        <a:pt x="369" y="1390"/>
                      </a:lnTo>
                      <a:lnTo>
                        <a:pt x="357" y="1378"/>
                      </a:lnTo>
                      <a:lnTo>
                        <a:pt x="357" y="1366"/>
                      </a:lnTo>
                      <a:lnTo>
                        <a:pt x="346" y="1366"/>
                      </a:lnTo>
                      <a:lnTo>
                        <a:pt x="334" y="1378"/>
                      </a:lnTo>
                      <a:lnTo>
                        <a:pt x="323" y="1378"/>
                      </a:lnTo>
                      <a:lnTo>
                        <a:pt x="311" y="1378"/>
                      </a:lnTo>
                      <a:lnTo>
                        <a:pt x="288" y="1355"/>
                      </a:lnTo>
                      <a:lnTo>
                        <a:pt x="254" y="1343"/>
                      </a:lnTo>
                      <a:lnTo>
                        <a:pt x="242" y="1331"/>
                      </a:lnTo>
                      <a:lnTo>
                        <a:pt x="231" y="1331"/>
                      </a:lnTo>
                      <a:lnTo>
                        <a:pt x="219" y="1308"/>
                      </a:lnTo>
                      <a:lnTo>
                        <a:pt x="208" y="1308"/>
                      </a:lnTo>
                      <a:lnTo>
                        <a:pt x="161" y="1308"/>
                      </a:lnTo>
                      <a:lnTo>
                        <a:pt x="161" y="1320"/>
                      </a:lnTo>
                      <a:lnTo>
                        <a:pt x="150" y="1355"/>
                      </a:lnTo>
                      <a:lnTo>
                        <a:pt x="138" y="1355"/>
                      </a:lnTo>
                      <a:lnTo>
                        <a:pt x="115" y="1343"/>
                      </a:lnTo>
                      <a:lnTo>
                        <a:pt x="104" y="1343"/>
                      </a:lnTo>
                      <a:lnTo>
                        <a:pt x="104" y="1331"/>
                      </a:lnTo>
                      <a:lnTo>
                        <a:pt x="81" y="1343"/>
                      </a:lnTo>
                      <a:lnTo>
                        <a:pt x="69" y="1343"/>
                      </a:lnTo>
                      <a:lnTo>
                        <a:pt x="58" y="1331"/>
                      </a:lnTo>
                      <a:lnTo>
                        <a:pt x="46" y="1320"/>
                      </a:lnTo>
                      <a:lnTo>
                        <a:pt x="35" y="1320"/>
                      </a:lnTo>
                      <a:lnTo>
                        <a:pt x="23" y="1320"/>
                      </a:lnTo>
                      <a:lnTo>
                        <a:pt x="0" y="1320"/>
                      </a:lnTo>
                      <a:lnTo>
                        <a:pt x="12" y="1308"/>
                      </a:lnTo>
                      <a:lnTo>
                        <a:pt x="12" y="1296"/>
                      </a:lnTo>
                      <a:lnTo>
                        <a:pt x="23" y="1285"/>
                      </a:lnTo>
                      <a:lnTo>
                        <a:pt x="23" y="1261"/>
                      </a:lnTo>
                      <a:lnTo>
                        <a:pt x="12" y="1261"/>
                      </a:lnTo>
                      <a:lnTo>
                        <a:pt x="23" y="1238"/>
                      </a:lnTo>
                      <a:lnTo>
                        <a:pt x="12" y="1226"/>
                      </a:lnTo>
                      <a:lnTo>
                        <a:pt x="23" y="1238"/>
                      </a:lnTo>
                      <a:lnTo>
                        <a:pt x="35" y="1215"/>
                      </a:lnTo>
                      <a:lnTo>
                        <a:pt x="35" y="1203"/>
                      </a:lnTo>
                      <a:lnTo>
                        <a:pt x="46" y="1191"/>
                      </a:lnTo>
                      <a:lnTo>
                        <a:pt x="69" y="1179"/>
                      </a:lnTo>
                      <a:lnTo>
                        <a:pt x="69" y="1168"/>
                      </a:lnTo>
                      <a:lnTo>
                        <a:pt x="58" y="1168"/>
                      </a:lnTo>
                      <a:lnTo>
                        <a:pt x="46" y="1144"/>
                      </a:lnTo>
                      <a:lnTo>
                        <a:pt x="58" y="1133"/>
                      </a:lnTo>
                      <a:lnTo>
                        <a:pt x="46" y="1121"/>
                      </a:lnTo>
                      <a:lnTo>
                        <a:pt x="58" y="1098"/>
                      </a:lnTo>
                      <a:lnTo>
                        <a:pt x="46" y="1086"/>
                      </a:lnTo>
                      <a:lnTo>
                        <a:pt x="58" y="1074"/>
                      </a:lnTo>
                      <a:lnTo>
                        <a:pt x="69" y="1074"/>
                      </a:lnTo>
                      <a:lnTo>
                        <a:pt x="81" y="1063"/>
                      </a:lnTo>
                      <a:lnTo>
                        <a:pt x="92" y="1063"/>
                      </a:lnTo>
                      <a:lnTo>
                        <a:pt x="92" y="1051"/>
                      </a:lnTo>
                      <a:lnTo>
                        <a:pt x="104" y="1063"/>
                      </a:lnTo>
                      <a:lnTo>
                        <a:pt x="115" y="1063"/>
                      </a:lnTo>
                      <a:lnTo>
                        <a:pt x="104" y="1051"/>
                      </a:lnTo>
                      <a:lnTo>
                        <a:pt x="92" y="1039"/>
                      </a:lnTo>
                      <a:lnTo>
                        <a:pt x="104" y="1028"/>
                      </a:lnTo>
                      <a:lnTo>
                        <a:pt x="92" y="1028"/>
                      </a:lnTo>
                      <a:lnTo>
                        <a:pt x="104" y="1016"/>
                      </a:lnTo>
                      <a:lnTo>
                        <a:pt x="92" y="1016"/>
                      </a:lnTo>
                      <a:lnTo>
                        <a:pt x="92" y="1004"/>
                      </a:lnTo>
                      <a:lnTo>
                        <a:pt x="81" y="993"/>
                      </a:lnTo>
                      <a:lnTo>
                        <a:pt x="81" y="981"/>
                      </a:lnTo>
                      <a:lnTo>
                        <a:pt x="58" y="958"/>
                      </a:lnTo>
                      <a:lnTo>
                        <a:pt x="69" y="946"/>
                      </a:lnTo>
                      <a:lnTo>
                        <a:pt x="81" y="923"/>
                      </a:lnTo>
                      <a:lnTo>
                        <a:pt x="92" y="923"/>
                      </a:lnTo>
                      <a:lnTo>
                        <a:pt x="104" y="923"/>
                      </a:lnTo>
                      <a:lnTo>
                        <a:pt x="92" y="923"/>
                      </a:lnTo>
                      <a:lnTo>
                        <a:pt x="115" y="899"/>
                      </a:lnTo>
                      <a:lnTo>
                        <a:pt x="127" y="899"/>
                      </a:lnTo>
                      <a:lnTo>
                        <a:pt x="138" y="899"/>
                      </a:lnTo>
                      <a:lnTo>
                        <a:pt x="150" y="911"/>
                      </a:lnTo>
                      <a:lnTo>
                        <a:pt x="173" y="899"/>
                      </a:lnTo>
                      <a:lnTo>
                        <a:pt x="173" y="888"/>
                      </a:lnTo>
                      <a:lnTo>
                        <a:pt x="173" y="876"/>
                      </a:lnTo>
                      <a:lnTo>
                        <a:pt x="185" y="864"/>
                      </a:lnTo>
                      <a:lnTo>
                        <a:pt x="173" y="853"/>
                      </a:lnTo>
                      <a:lnTo>
                        <a:pt x="185" y="841"/>
                      </a:lnTo>
                      <a:lnTo>
                        <a:pt x="196" y="841"/>
                      </a:lnTo>
                      <a:lnTo>
                        <a:pt x="208" y="876"/>
                      </a:lnTo>
                      <a:lnTo>
                        <a:pt x="219" y="876"/>
                      </a:lnTo>
                      <a:lnTo>
                        <a:pt x="265" y="841"/>
                      </a:lnTo>
                      <a:lnTo>
                        <a:pt x="277" y="829"/>
                      </a:lnTo>
                      <a:lnTo>
                        <a:pt x="277" y="818"/>
                      </a:lnTo>
                      <a:lnTo>
                        <a:pt x="288" y="806"/>
                      </a:lnTo>
                      <a:lnTo>
                        <a:pt x="300" y="806"/>
                      </a:lnTo>
                      <a:lnTo>
                        <a:pt x="311" y="794"/>
                      </a:lnTo>
                      <a:lnTo>
                        <a:pt x="323" y="782"/>
                      </a:lnTo>
                      <a:lnTo>
                        <a:pt x="334" y="771"/>
                      </a:lnTo>
                      <a:lnTo>
                        <a:pt x="323" y="759"/>
                      </a:lnTo>
                      <a:lnTo>
                        <a:pt x="334" y="747"/>
                      </a:lnTo>
                      <a:lnTo>
                        <a:pt x="346" y="736"/>
                      </a:lnTo>
                      <a:lnTo>
                        <a:pt x="346" y="724"/>
                      </a:lnTo>
                      <a:lnTo>
                        <a:pt x="369" y="712"/>
                      </a:lnTo>
                      <a:lnTo>
                        <a:pt x="357" y="712"/>
                      </a:lnTo>
                      <a:lnTo>
                        <a:pt x="369" y="701"/>
                      </a:lnTo>
                      <a:lnTo>
                        <a:pt x="357" y="701"/>
                      </a:lnTo>
                      <a:lnTo>
                        <a:pt x="346" y="689"/>
                      </a:lnTo>
                      <a:lnTo>
                        <a:pt x="346" y="666"/>
                      </a:lnTo>
                      <a:lnTo>
                        <a:pt x="323" y="619"/>
                      </a:lnTo>
                      <a:lnTo>
                        <a:pt x="381" y="607"/>
                      </a:lnTo>
                      <a:lnTo>
                        <a:pt x="369" y="607"/>
                      </a:lnTo>
                      <a:lnTo>
                        <a:pt x="381" y="607"/>
                      </a:lnTo>
                      <a:lnTo>
                        <a:pt x="381" y="619"/>
                      </a:lnTo>
                      <a:lnTo>
                        <a:pt x="404" y="631"/>
                      </a:lnTo>
                      <a:lnTo>
                        <a:pt x="392" y="607"/>
                      </a:lnTo>
                      <a:lnTo>
                        <a:pt x="392" y="584"/>
                      </a:lnTo>
                      <a:lnTo>
                        <a:pt x="381" y="572"/>
                      </a:lnTo>
                      <a:lnTo>
                        <a:pt x="369" y="549"/>
                      </a:lnTo>
                      <a:lnTo>
                        <a:pt x="357" y="537"/>
                      </a:lnTo>
                      <a:lnTo>
                        <a:pt x="392" y="537"/>
                      </a:lnTo>
                      <a:lnTo>
                        <a:pt x="415" y="549"/>
                      </a:lnTo>
                      <a:lnTo>
                        <a:pt x="427" y="549"/>
                      </a:lnTo>
                      <a:lnTo>
                        <a:pt x="450" y="561"/>
                      </a:lnTo>
                      <a:lnTo>
                        <a:pt x="473" y="572"/>
                      </a:lnTo>
                      <a:lnTo>
                        <a:pt x="473" y="584"/>
                      </a:lnTo>
                      <a:lnTo>
                        <a:pt x="473" y="596"/>
                      </a:lnTo>
                      <a:lnTo>
                        <a:pt x="461" y="607"/>
                      </a:lnTo>
                      <a:lnTo>
                        <a:pt x="484" y="607"/>
                      </a:lnTo>
                      <a:lnTo>
                        <a:pt x="496" y="607"/>
                      </a:lnTo>
                      <a:lnTo>
                        <a:pt x="507" y="584"/>
                      </a:lnTo>
                      <a:lnTo>
                        <a:pt x="519" y="572"/>
                      </a:lnTo>
                      <a:lnTo>
                        <a:pt x="519" y="561"/>
                      </a:lnTo>
                      <a:lnTo>
                        <a:pt x="542" y="537"/>
                      </a:lnTo>
                      <a:lnTo>
                        <a:pt x="553" y="549"/>
                      </a:lnTo>
                      <a:lnTo>
                        <a:pt x="576" y="537"/>
                      </a:lnTo>
                      <a:lnTo>
                        <a:pt x="588" y="537"/>
                      </a:lnTo>
                      <a:lnTo>
                        <a:pt x="623" y="526"/>
                      </a:lnTo>
                      <a:lnTo>
                        <a:pt x="634" y="537"/>
                      </a:lnTo>
                      <a:lnTo>
                        <a:pt x="634" y="526"/>
                      </a:lnTo>
                      <a:lnTo>
                        <a:pt x="646" y="537"/>
                      </a:lnTo>
                      <a:lnTo>
                        <a:pt x="657" y="526"/>
                      </a:lnTo>
                      <a:lnTo>
                        <a:pt x="669" y="537"/>
                      </a:lnTo>
                      <a:lnTo>
                        <a:pt x="680" y="537"/>
                      </a:lnTo>
                      <a:lnTo>
                        <a:pt x="703" y="537"/>
                      </a:lnTo>
                      <a:lnTo>
                        <a:pt x="703" y="549"/>
                      </a:lnTo>
                      <a:lnTo>
                        <a:pt x="715" y="549"/>
                      </a:lnTo>
                      <a:lnTo>
                        <a:pt x="726" y="549"/>
                      </a:lnTo>
                      <a:lnTo>
                        <a:pt x="738" y="549"/>
                      </a:lnTo>
                      <a:lnTo>
                        <a:pt x="749" y="549"/>
                      </a:lnTo>
                      <a:lnTo>
                        <a:pt x="761" y="549"/>
                      </a:lnTo>
                      <a:lnTo>
                        <a:pt x="795" y="561"/>
                      </a:lnTo>
                      <a:lnTo>
                        <a:pt x="807" y="549"/>
                      </a:lnTo>
                      <a:lnTo>
                        <a:pt x="807" y="537"/>
                      </a:lnTo>
                      <a:lnTo>
                        <a:pt x="830" y="537"/>
                      </a:lnTo>
                      <a:lnTo>
                        <a:pt x="842" y="526"/>
                      </a:lnTo>
                      <a:lnTo>
                        <a:pt x="865" y="549"/>
                      </a:lnTo>
                      <a:lnTo>
                        <a:pt x="876" y="549"/>
                      </a:lnTo>
                      <a:lnTo>
                        <a:pt x="876" y="526"/>
                      </a:lnTo>
                      <a:lnTo>
                        <a:pt x="899" y="526"/>
                      </a:lnTo>
                      <a:lnTo>
                        <a:pt x="934" y="526"/>
                      </a:lnTo>
                      <a:lnTo>
                        <a:pt x="945" y="514"/>
                      </a:lnTo>
                      <a:lnTo>
                        <a:pt x="957" y="514"/>
                      </a:lnTo>
                      <a:lnTo>
                        <a:pt x="945" y="502"/>
                      </a:lnTo>
                      <a:lnTo>
                        <a:pt x="957" y="467"/>
                      </a:lnTo>
                      <a:lnTo>
                        <a:pt x="945" y="456"/>
                      </a:lnTo>
                      <a:lnTo>
                        <a:pt x="934" y="456"/>
                      </a:lnTo>
                      <a:lnTo>
                        <a:pt x="922" y="456"/>
                      </a:lnTo>
                      <a:lnTo>
                        <a:pt x="911" y="456"/>
                      </a:lnTo>
                      <a:lnTo>
                        <a:pt x="899" y="456"/>
                      </a:lnTo>
                      <a:lnTo>
                        <a:pt x="899" y="432"/>
                      </a:lnTo>
                      <a:lnTo>
                        <a:pt x="899" y="409"/>
                      </a:lnTo>
                      <a:lnTo>
                        <a:pt x="911" y="409"/>
                      </a:lnTo>
                      <a:lnTo>
                        <a:pt x="911" y="420"/>
                      </a:lnTo>
                      <a:lnTo>
                        <a:pt x="922" y="420"/>
                      </a:lnTo>
                      <a:lnTo>
                        <a:pt x="945" y="432"/>
                      </a:lnTo>
                      <a:lnTo>
                        <a:pt x="957" y="409"/>
                      </a:lnTo>
                      <a:lnTo>
                        <a:pt x="968" y="420"/>
                      </a:lnTo>
                      <a:lnTo>
                        <a:pt x="1003" y="397"/>
                      </a:lnTo>
                      <a:lnTo>
                        <a:pt x="991" y="397"/>
                      </a:lnTo>
                      <a:lnTo>
                        <a:pt x="991" y="374"/>
                      </a:lnTo>
                      <a:lnTo>
                        <a:pt x="991" y="362"/>
                      </a:lnTo>
                      <a:lnTo>
                        <a:pt x="1003" y="362"/>
                      </a:lnTo>
                      <a:lnTo>
                        <a:pt x="1015" y="362"/>
                      </a:lnTo>
                      <a:lnTo>
                        <a:pt x="1026" y="350"/>
                      </a:lnTo>
                      <a:lnTo>
                        <a:pt x="1026" y="339"/>
                      </a:lnTo>
                      <a:lnTo>
                        <a:pt x="1015" y="327"/>
                      </a:lnTo>
                      <a:lnTo>
                        <a:pt x="1026" y="315"/>
                      </a:lnTo>
                      <a:lnTo>
                        <a:pt x="1049" y="315"/>
                      </a:lnTo>
                      <a:lnTo>
                        <a:pt x="1049" y="304"/>
                      </a:lnTo>
                      <a:lnTo>
                        <a:pt x="1061" y="304"/>
                      </a:lnTo>
                      <a:lnTo>
                        <a:pt x="1072" y="292"/>
                      </a:lnTo>
                      <a:lnTo>
                        <a:pt x="1061" y="292"/>
                      </a:lnTo>
                      <a:lnTo>
                        <a:pt x="1072" y="280"/>
                      </a:lnTo>
                      <a:lnTo>
                        <a:pt x="1072" y="292"/>
                      </a:lnTo>
                      <a:lnTo>
                        <a:pt x="1084" y="292"/>
                      </a:lnTo>
                      <a:lnTo>
                        <a:pt x="1084" y="304"/>
                      </a:lnTo>
                      <a:lnTo>
                        <a:pt x="1095" y="304"/>
                      </a:lnTo>
                      <a:lnTo>
                        <a:pt x="1095" y="315"/>
                      </a:lnTo>
                      <a:lnTo>
                        <a:pt x="1107" y="304"/>
                      </a:lnTo>
                      <a:lnTo>
                        <a:pt x="1107" y="315"/>
                      </a:lnTo>
                      <a:lnTo>
                        <a:pt x="1118" y="339"/>
                      </a:lnTo>
                      <a:lnTo>
                        <a:pt x="1130" y="339"/>
                      </a:lnTo>
                      <a:lnTo>
                        <a:pt x="1141" y="350"/>
                      </a:lnTo>
                      <a:lnTo>
                        <a:pt x="1164" y="350"/>
                      </a:lnTo>
                      <a:lnTo>
                        <a:pt x="1164" y="339"/>
                      </a:lnTo>
                      <a:lnTo>
                        <a:pt x="1176" y="327"/>
                      </a:lnTo>
                      <a:lnTo>
                        <a:pt x="1187" y="350"/>
                      </a:lnTo>
                      <a:lnTo>
                        <a:pt x="1199" y="350"/>
                      </a:lnTo>
                      <a:lnTo>
                        <a:pt x="1199" y="362"/>
                      </a:lnTo>
                      <a:lnTo>
                        <a:pt x="1199" y="374"/>
                      </a:lnTo>
                      <a:lnTo>
                        <a:pt x="1210" y="374"/>
                      </a:lnTo>
                      <a:lnTo>
                        <a:pt x="1234" y="374"/>
                      </a:lnTo>
                      <a:lnTo>
                        <a:pt x="1245" y="374"/>
                      </a:lnTo>
                      <a:lnTo>
                        <a:pt x="1257" y="385"/>
                      </a:lnTo>
                      <a:lnTo>
                        <a:pt x="1280" y="315"/>
                      </a:lnTo>
                      <a:lnTo>
                        <a:pt x="1303" y="327"/>
                      </a:lnTo>
                      <a:lnTo>
                        <a:pt x="1314" y="315"/>
                      </a:lnTo>
                      <a:lnTo>
                        <a:pt x="1326" y="315"/>
                      </a:lnTo>
                      <a:lnTo>
                        <a:pt x="1337" y="327"/>
                      </a:lnTo>
                      <a:lnTo>
                        <a:pt x="1349" y="327"/>
                      </a:lnTo>
                      <a:lnTo>
                        <a:pt x="1349" y="350"/>
                      </a:lnTo>
                      <a:lnTo>
                        <a:pt x="1349" y="339"/>
                      </a:lnTo>
                      <a:lnTo>
                        <a:pt x="1372" y="350"/>
                      </a:lnTo>
                      <a:lnTo>
                        <a:pt x="1383" y="374"/>
                      </a:lnTo>
                      <a:lnTo>
                        <a:pt x="1406" y="362"/>
                      </a:lnTo>
                      <a:lnTo>
                        <a:pt x="1418" y="350"/>
                      </a:lnTo>
                      <a:lnTo>
                        <a:pt x="1429" y="350"/>
                      </a:lnTo>
                      <a:lnTo>
                        <a:pt x="1441" y="350"/>
                      </a:lnTo>
                      <a:lnTo>
                        <a:pt x="1453" y="339"/>
                      </a:lnTo>
                      <a:lnTo>
                        <a:pt x="1453" y="327"/>
                      </a:lnTo>
                      <a:lnTo>
                        <a:pt x="1453" y="315"/>
                      </a:lnTo>
                      <a:lnTo>
                        <a:pt x="1453" y="292"/>
                      </a:lnTo>
                      <a:lnTo>
                        <a:pt x="1453" y="280"/>
                      </a:lnTo>
                      <a:lnTo>
                        <a:pt x="1464" y="280"/>
                      </a:lnTo>
                      <a:lnTo>
                        <a:pt x="1464" y="269"/>
                      </a:lnTo>
                      <a:lnTo>
                        <a:pt x="1487" y="280"/>
                      </a:lnTo>
                      <a:lnTo>
                        <a:pt x="1499" y="292"/>
                      </a:lnTo>
                      <a:lnTo>
                        <a:pt x="1510" y="280"/>
                      </a:lnTo>
                      <a:lnTo>
                        <a:pt x="1510" y="292"/>
                      </a:lnTo>
                      <a:lnTo>
                        <a:pt x="1533" y="292"/>
                      </a:lnTo>
                      <a:lnTo>
                        <a:pt x="1545" y="304"/>
                      </a:lnTo>
                      <a:lnTo>
                        <a:pt x="1556" y="315"/>
                      </a:lnTo>
                      <a:lnTo>
                        <a:pt x="1579" y="304"/>
                      </a:lnTo>
                      <a:lnTo>
                        <a:pt x="1591" y="304"/>
                      </a:lnTo>
                      <a:lnTo>
                        <a:pt x="1602" y="280"/>
                      </a:lnTo>
                      <a:lnTo>
                        <a:pt x="1614" y="292"/>
                      </a:lnTo>
                      <a:lnTo>
                        <a:pt x="1625" y="292"/>
                      </a:lnTo>
                      <a:lnTo>
                        <a:pt x="1625" y="304"/>
                      </a:lnTo>
                      <a:lnTo>
                        <a:pt x="1625" y="315"/>
                      </a:lnTo>
                      <a:lnTo>
                        <a:pt x="1625" y="327"/>
                      </a:lnTo>
                      <a:lnTo>
                        <a:pt x="1625" y="339"/>
                      </a:lnTo>
                      <a:lnTo>
                        <a:pt x="1637" y="362"/>
                      </a:lnTo>
                      <a:lnTo>
                        <a:pt x="1637" y="385"/>
                      </a:lnTo>
                      <a:lnTo>
                        <a:pt x="1660" y="397"/>
                      </a:lnTo>
                      <a:lnTo>
                        <a:pt x="1672" y="397"/>
                      </a:lnTo>
                      <a:lnTo>
                        <a:pt x="1672" y="409"/>
                      </a:lnTo>
                      <a:lnTo>
                        <a:pt x="1683" y="409"/>
                      </a:lnTo>
                      <a:lnTo>
                        <a:pt x="1683" y="420"/>
                      </a:lnTo>
                      <a:lnTo>
                        <a:pt x="1695" y="420"/>
                      </a:lnTo>
                      <a:lnTo>
                        <a:pt x="1706" y="432"/>
                      </a:lnTo>
                      <a:lnTo>
                        <a:pt x="1695" y="432"/>
                      </a:lnTo>
                      <a:lnTo>
                        <a:pt x="1706" y="444"/>
                      </a:lnTo>
                      <a:lnTo>
                        <a:pt x="1741" y="432"/>
                      </a:lnTo>
                      <a:lnTo>
                        <a:pt x="1729" y="444"/>
                      </a:lnTo>
                      <a:lnTo>
                        <a:pt x="1729" y="456"/>
                      </a:lnTo>
                      <a:lnTo>
                        <a:pt x="1741" y="467"/>
                      </a:lnTo>
                      <a:lnTo>
                        <a:pt x="1752" y="467"/>
                      </a:lnTo>
                      <a:lnTo>
                        <a:pt x="1775" y="467"/>
                      </a:lnTo>
                      <a:lnTo>
                        <a:pt x="1787" y="491"/>
                      </a:lnTo>
                      <a:lnTo>
                        <a:pt x="1798" y="502"/>
                      </a:lnTo>
                      <a:lnTo>
                        <a:pt x="1810" y="491"/>
                      </a:lnTo>
                      <a:lnTo>
                        <a:pt x="1821" y="491"/>
                      </a:lnTo>
                      <a:lnTo>
                        <a:pt x="1856" y="502"/>
                      </a:lnTo>
                      <a:lnTo>
                        <a:pt x="1868" y="491"/>
                      </a:lnTo>
                      <a:lnTo>
                        <a:pt x="1879" y="491"/>
                      </a:lnTo>
                      <a:lnTo>
                        <a:pt x="1891" y="491"/>
                      </a:lnTo>
                      <a:lnTo>
                        <a:pt x="1914" y="491"/>
                      </a:lnTo>
                      <a:lnTo>
                        <a:pt x="1914" y="479"/>
                      </a:lnTo>
                      <a:lnTo>
                        <a:pt x="1914" y="456"/>
                      </a:lnTo>
                      <a:lnTo>
                        <a:pt x="1925" y="444"/>
                      </a:lnTo>
                      <a:lnTo>
                        <a:pt x="1925" y="432"/>
                      </a:lnTo>
                      <a:lnTo>
                        <a:pt x="1937" y="420"/>
                      </a:lnTo>
                      <a:lnTo>
                        <a:pt x="1937" y="397"/>
                      </a:lnTo>
                      <a:lnTo>
                        <a:pt x="1948" y="385"/>
                      </a:lnTo>
                      <a:lnTo>
                        <a:pt x="1960" y="385"/>
                      </a:lnTo>
                      <a:lnTo>
                        <a:pt x="1960" y="362"/>
                      </a:lnTo>
                      <a:lnTo>
                        <a:pt x="1971" y="362"/>
                      </a:lnTo>
                      <a:lnTo>
                        <a:pt x="1971" y="350"/>
                      </a:lnTo>
                      <a:lnTo>
                        <a:pt x="1983" y="350"/>
                      </a:lnTo>
                      <a:lnTo>
                        <a:pt x="1983" y="339"/>
                      </a:lnTo>
                      <a:lnTo>
                        <a:pt x="2006" y="327"/>
                      </a:lnTo>
                      <a:lnTo>
                        <a:pt x="2017" y="327"/>
                      </a:lnTo>
                      <a:lnTo>
                        <a:pt x="2029" y="327"/>
                      </a:lnTo>
                      <a:lnTo>
                        <a:pt x="2052" y="327"/>
                      </a:lnTo>
                      <a:lnTo>
                        <a:pt x="2064" y="339"/>
                      </a:lnTo>
                      <a:lnTo>
                        <a:pt x="2064" y="350"/>
                      </a:lnTo>
                      <a:lnTo>
                        <a:pt x="2075" y="350"/>
                      </a:lnTo>
                      <a:lnTo>
                        <a:pt x="2087" y="362"/>
                      </a:lnTo>
                      <a:lnTo>
                        <a:pt x="2098" y="362"/>
                      </a:lnTo>
                      <a:lnTo>
                        <a:pt x="2110" y="374"/>
                      </a:lnTo>
                      <a:lnTo>
                        <a:pt x="2133" y="362"/>
                      </a:lnTo>
                      <a:lnTo>
                        <a:pt x="2133" y="374"/>
                      </a:lnTo>
                      <a:lnTo>
                        <a:pt x="2144" y="362"/>
                      </a:lnTo>
                      <a:lnTo>
                        <a:pt x="2156" y="374"/>
                      </a:lnTo>
                      <a:lnTo>
                        <a:pt x="2190" y="374"/>
                      </a:lnTo>
                      <a:lnTo>
                        <a:pt x="2190" y="397"/>
                      </a:lnTo>
                      <a:lnTo>
                        <a:pt x="2213" y="397"/>
                      </a:lnTo>
                      <a:lnTo>
                        <a:pt x="2236" y="409"/>
                      </a:lnTo>
                      <a:lnTo>
                        <a:pt x="2248" y="397"/>
                      </a:lnTo>
                      <a:lnTo>
                        <a:pt x="2248" y="385"/>
                      </a:lnTo>
                      <a:lnTo>
                        <a:pt x="2259" y="385"/>
                      </a:lnTo>
                      <a:lnTo>
                        <a:pt x="2283" y="385"/>
                      </a:lnTo>
                      <a:lnTo>
                        <a:pt x="2306" y="397"/>
                      </a:lnTo>
                      <a:lnTo>
                        <a:pt x="2306" y="385"/>
                      </a:lnTo>
                      <a:lnTo>
                        <a:pt x="2317" y="362"/>
                      </a:lnTo>
                      <a:lnTo>
                        <a:pt x="2317" y="339"/>
                      </a:lnTo>
                      <a:lnTo>
                        <a:pt x="2329" y="339"/>
                      </a:lnTo>
                      <a:lnTo>
                        <a:pt x="2340" y="339"/>
                      </a:lnTo>
                      <a:lnTo>
                        <a:pt x="2363" y="339"/>
                      </a:lnTo>
                      <a:lnTo>
                        <a:pt x="2386" y="339"/>
                      </a:lnTo>
                      <a:lnTo>
                        <a:pt x="2409" y="339"/>
                      </a:lnTo>
                      <a:lnTo>
                        <a:pt x="2421" y="350"/>
                      </a:lnTo>
                      <a:lnTo>
                        <a:pt x="2432" y="350"/>
                      </a:lnTo>
                      <a:lnTo>
                        <a:pt x="2444" y="350"/>
                      </a:lnTo>
                      <a:lnTo>
                        <a:pt x="2467" y="280"/>
                      </a:lnTo>
                      <a:lnTo>
                        <a:pt x="2467" y="269"/>
                      </a:lnTo>
                      <a:lnTo>
                        <a:pt x="2478" y="257"/>
                      </a:lnTo>
                      <a:lnTo>
                        <a:pt x="2513" y="269"/>
                      </a:lnTo>
                      <a:lnTo>
                        <a:pt x="2525" y="269"/>
                      </a:lnTo>
                      <a:lnTo>
                        <a:pt x="2525" y="280"/>
                      </a:lnTo>
                      <a:lnTo>
                        <a:pt x="2525" y="292"/>
                      </a:lnTo>
                      <a:lnTo>
                        <a:pt x="2548" y="292"/>
                      </a:lnTo>
                      <a:lnTo>
                        <a:pt x="2559" y="292"/>
                      </a:lnTo>
                      <a:lnTo>
                        <a:pt x="2559" y="280"/>
                      </a:lnTo>
                      <a:lnTo>
                        <a:pt x="2582" y="292"/>
                      </a:lnTo>
                      <a:lnTo>
                        <a:pt x="2605" y="304"/>
                      </a:lnTo>
                      <a:lnTo>
                        <a:pt x="2617" y="292"/>
                      </a:lnTo>
                      <a:lnTo>
                        <a:pt x="2628" y="280"/>
                      </a:lnTo>
                      <a:lnTo>
                        <a:pt x="2663" y="280"/>
                      </a:lnTo>
                      <a:lnTo>
                        <a:pt x="2674" y="280"/>
                      </a:lnTo>
                      <a:lnTo>
                        <a:pt x="2686" y="292"/>
                      </a:lnTo>
                      <a:lnTo>
                        <a:pt x="2686" y="280"/>
                      </a:lnTo>
                      <a:lnTo>
                        <a:pt x="2698" y="292"/>
                      </a:lnTo>
                      <a:lnTo>
                        <a:pt x="2709" y="280"/>
                      </a:lnTo>
                      <a:lnTo>
                        <a:pt x="2709" y="269"/>
                      </a:lnTo>
                      <a:lnTo>
                        <a:pt x="2721" y="280"/>
                      </a:lnTo>
                      <a:lnTo>
                        <a:pt x="2721" y="269"/>
                      </a:lnTo>
                      <a:lnTo>
                        <a:pt x="2732" y="269"/>
                      </a:lnTo>
                      <a:lnTo>
                        <a:pt x="2744" y="257"/>
                      </a:lnTo>
                      <a:lnTo>
                        <a:pt x="2755" y="257"/>
                      </a:lnTo>
                      <a:lnTo>
                        <a:pt x="2767" y="257"/>
                      </a:lnTo>
                      <a:lnTo>
                        <a:pt x="2778" y="245"/>
                      </a:lnTo>
                      <a:lnTo>
                        <a:pt x="2778" y="234"/>
                      </a:lnTo>
                      <a:lnTo>
                        <a:pt x="2790" y="245"/>
                      </a:lnTo>
                      <a:lnTo>
                        <a:pt x="2790" y="234"/>
                      </a:lnTo>
                      <a:lnTo>
                        <a:pt x="2801" y="234"/>
                      </a:lnTo>
                      <a:lnTo>
                        <a:pt x="2813" y="257"/>
                      </a:lnTo>
                      <a:lnTo>
                        <a:pt x="2836" y="257"/>
                      </a:lnTo>
                      <a:lnTo>
                        <a:pt x="2859" y="257"/>
                      </a:lnTo>
                      <a:lnTo>
                        <a:pt x="2870" y="245"/>
                      </a:lnTo>
                      <a:lnTo>
                        <a:pt x="2870" y="234"/>
                      </a:lnTo>
                      <a:lnTo>
                        <a:pt x="2882" y="199"/>
                      </a:lnTo>
                      <a:lnTo>
                        <a:pt x="2870" y="175"/>
                      </a:lnTo>
                      <a:lnTo>
                        <a:pt x="2893" y="164"/>
                      </a:lnTo>
                      <a:lnTo>
                        <a:pt x="2882" y="152"/>
                      </a:lnTo>
                      <a:lnTo>
                        <a:pt x="2893" y="152"/>
                      </a:lnTo>
                      <a:lnTo>
                        <a:pt x="2893" y="140"/>
                      </a:lnTo>
                      <a:lnTo>
                        <a:pt x="2905" y="117"/>
                      </a:lnTo>
                      <a:lnTo>
                        <a:pt x="2905" y="105"/>
                      </a:lnTo>
                      <a:lnTo>
                        <a:pt x="2917" y="105"/>
                      </a:lnTo>
                      <a:lnTo>
                        <a:pt x="2928" y="105"/>
                      </a:lnTo>
                      <a:lnTo>
                        <a:pt x="2940" y="105"/>
                      </a:lnTo>
                      <a:lnTo>
                        <a:pt x="2951" y="94"/>
                      </a:lnTo>
                      <a:lnTo>
                        <a:pt x="2963" y="105"/>
                      </a:lnTo>
                      <a:lnTo>
                        <a:pt x="2986" y="94"/>
                      </a:lnTo>
                      <a:lnTo>
                        <a:pt x="2986" y="105"/>
                      </a:lnTo>
                      <a:lnTo>
                        <a:pt x="3009" y="117"/>
                      </a:lnTo>
                      <a:lnTo>
                        <a:pt x="3020" y="117"/>
                      </a:lnTo>
                      <a:lnTo>
                        <a:pt x="3020" y="94"/>
                      </a:lnTo>
                      <a:lnTo>
                        <a:pt x="3043" y="70"/>
                      </a:lnTo>
                      <a:lnTo>
                        <a:pt x="3055" y="70"/>
                      </a:lnTo>
                      <a:lnTo>
                        <a:pt x="3055" y="58"/>
                      </a:lnTo>
                      <a:lnTo>
                        <a:pt x="3066" y="47"/>
                      </a:lnTo>
                      <a:lnTo>
                        <a:pt x="3078" y="47"/>
                      </a:lnTo>
                      <a:lnTo>
                        <a:pt x="3078" y="35"/>
                      </a:lnTo>
                      <a:lnTo>
                        <a:pt x="3101" y="23"/>
                      </a:lnTo>
                      <a:lnTo>
                        <a:pt x="3112" y="23"/>
                      </a:lnTo>
                      <a:lnTo>
                        <a:pt x="3124" y="12"/>
                      </a:lnTo>
                      <a:lnTo>
                        <a:pt x="3136" y="0"/>
                      </a:lnTo>
                      <a:lnTo>
                        <a:pt x="3147" y="0"/>
                      </a:lnTo>
                      <a:lnTo>
                        <a:pt x="3170" y="0"/>
                      </a:lnTo>
                      <a:lnTo>
                        <a:pt x="3182" y="12"/>
                      </a:lnTo>
                      <a:lnTo>
                        <a:pt x="3193" y="12"/>
                      </a:lnTo>
                      <a:lnTo>
                        <a:pt x="3205" y="23"/>
                      </a:lnTo>
                      <a:lnTo>
                        <a:pt x="3216" y="35"/>
                      </a:lnTo>
                      <a:lnTo>
                        <a:pt x="3216" y="47"/>
                      </a:lnTo>
                      <a:lnTo>
                        <a:pt x="3205" y="47"/>
                      </a:lnTo>
                      <a:lnTo>
                        <a:pt x="3216" y="58"/>
                      </a:lnTo>
                      <a:lnTo>
                        <a:pt x="3205" y="58"/>
                      </a:lnTo>
                      <a:lnTo>
                        <a:pt x="3216" y="70"/>
                      </a:lnTo>
                      <a:lnTo>
                        <a:pt x="3216" y="82"/>
                      </a:lnTo>
                      <a:lnTo>
                        <a:pt x="3239" y="94"/>
                      </a:lnTo>
                      <a:lnTo>
                        <a:pt x="3239" y="117"/>
                      </a:lnTo>
                      <a:close/>
                      <a:moveTo>
                        <a:pt x="3966" y="5045"/>
                      </a:moveTo>
                      <a:lnTo>
                        <a:pt x="3954" y="5045"/>
                      </a:lnTo>
                      <a:lnTo>
                        <a:pt x="3942" y="5045"/>
                      </a:lnTo>
                      <a:lnTo>
                        <a:pt x="3908" y="5068"/>
                      </a:lnTo>
                      <a:lnTo>
                        <a:pt x="3908" y="5080"/>
                      </a:lnTo>
                      <a:lnTo>
                        <a:pt x="3896" y="5080"/>
                      </a:lnTo>
                      <a:lnTo>
                        <a:pt x="3896" y="5091"/>
                      </a:lnTo>
                      <a:lnTo>
                        <a:pt x="3896" y="5103"/>
                      </a:lnTo>
                      <a:lnTo>
                        <a:pt x="3931" y="5091"/>
                      </a:lnTo>
                      <a:lnTo>
                        <a:pt x="3977" y="5091"/>
                      </a:lnTo>
                      <a:lnTo>
                        <a:pt x="3989" y="5091"/>
                      </a:lnTo>
                      <a:lnTo>
                        <a:pt x="4000" y="5080"/>
                      </a:lnTo>
                      <a:lnTo>
                        <a:pt x="3989" y="5068"/>
                      </a:lnTo>
                      <a:lnTo>
                        <a:pt x="3977" y="5056"/>
                      </a:lnTo>
                      <a:lnTo>
                        <a:pt x="3966" y="5045"/>
                      </a:lnTo>
                      <a:close/>
                      <a:moveTo>
                        <a:pt x="5868" y="1250"/>
                      </a:moveTo>
                      <a:lnTo>
                        <a:pt x="5879" y="1261"/>
                      </a:lnTo>
                      <a:lnTo>
                        <a:pt x="5868" y="1261"/>
                      </a:lnTo>
                      <a:lnTo>
                        <a:pt x="5868" y="1273"/>
                      </a:lnTo>
                      <a:lnTo>
                        <a:pt x="5856" y="1285"/>
                      </a:lnTo>
                      <a:lnTo>
                        <a:pt x="5856" y="1261"/>
                      </a:lnTo>
                      <a:lnTo>
                        <a:pt x="5856" y="1250"/>
                      </a:lnTo>
                      <a:lnTo>
                        <a:pt x="5868" y="1250"/>
                      </a:lnTo>
                      <a:close/>
                      <a:moveTo>
                        <a:pt x="5948" y="1261"/>
                      </a:moveTo>
                      <a:lnTo>
                        <a:pt x="5948" y="1273"/>
                      </a:lnTo>
                      <a:lnTo>
                        <a:pt x="5960" y="1285"/>
                      </a:lnTo>
                      <a:lnTo>
                        <a:pt x="5948" y="1296"/>
                      </a:lnTo>
                      <a:lnTo>
                        <a:pt x="5937" y="1296"/>
                      </a:lnTo>
                      <a:lnTo>
                        <a:pt x="5937" y="1285"/>
                      </a:lnTo>
                      <a:lnTo>
                        <a:pt x="5925" y="1273"/>
                      </a:lnTo>
                      <a:lnTo>
                        <a:pt x="5937" y="1273"/>
                      </a:lnTo>
                      <a:lnTo>
                        <a:pt x="5948" y="1250"/>
                      </a:lnTo>
                      <a:lnTo>
                        <a:pt x="5948" y="126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5" name="AutoShape 31">
                  <a:extLst>
                    <a:ext uri="{FF2B5EF4-FFF2-40B4-BE49-F238E27FC236}">
                      <a16:creationId xmlns:a16="http://schemas.microsoft.com/office/drawing/2014/main" id="{8DB8CB39-CA0A-4130-8E55-74AD05EE861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10997" y="1669043"/>
                  <a:ext cx="646307" cy="497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6" name="pvasco">
                  <a:extLst>
                    <a:ext uri="{FF2B5EF4-FFF2-40B4-BE49-F238E27FC236}">
                      <a16:creationId xmlns:a16="http://schemas.microsoft.com/office/drawing/2014/main" id="{C28E833B-4B81-4821-980A-FA632C3E04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0997" y="1669043"/>
                  <a:ext cx="639712" cy="491054"/>
                </a:xfrm>
                <a:custGeom>
                  <a:avLst/>
                  <a:gdLst>
                    <a:gd name="T0" fmla="*/ 219 w 2444"/>
                    <a:gd name="T1" fmla="*/ 455 h 1938"/>
                    <a:gd name="T2" fmla="*/ 484 w 2444"/>
                    <a:gd name="T3" fmla="*/ 186 h 1938"/>
                    <a:gd name="T4" fmla="*/ 600 w 2444"/>
                    <a:gd name="T5" fmla="*/ 256 h 1938"/>
                    <a:gd name="T6" fmla="*/ 600 w 2444"/>
                    <a:gd name="T7" fmla="*/ 210 h 1938"/>
                    <a:gd name="T8" fmla="*/ 680 w 2444"/>
                    <a:gd name="T9" fmla="*/ 105 h 1938"/>
                    <a:gd name="T10" fmla="*/ 761 w 2444"/>
                    <a:gd name="T11" fmla="*/ 46 h 1938"/>
                    <a:gd name="T12" fmla="*/ 911 w 2444"/>
                    <a:gd name="T13" fmla="*/ 58 h 1938"/>
                    <a:gd name="T14" fmla="*/ 1049 w 2444"/>
                    <a:gd name="T15" fmla="*/ 70 h 1938"/>
                    <a:gd name="T16" fmla="*/ 1176 w 2444"/>
                    <a:gd name="T17" fmla="*/ 128 h 1938"/>
                    <a:gd name="T18" fmla="*/ 1314 w 2444"/>
                    <a:gd name="T19" fmla="*/ 163 h 1938"/>
                    <a:gd name="T20" fmla="*/ 1464 w 2444"/>
                    <a:gd name="T21" fmla="*/ 256 h 1938"/>
                    <a:gd name="T22" fmla="*/ 1614 w 2444"/>
                    <a:gd name="T23" fmla="*/ 315 h 1938"/>
                    <a:gd name="T24" fmla="*/ 1787 w 2444"/>
                    <a:gd name="T25" fmla="*/ 315 h 1938"/>
                    <a:gd name="T26" fmla="*/ 1994 w 2444"/>
                    <a:gd name="T27" fmla="*/ 280 h 1938"/>
                    <a:gd name="T28" fmla="*/ 2133 w 2444"/>
                    <a:gd name="T29" fmla="*/ 233 h 1938"/>
                    <a:gd name="T30" fmla="*/ 2271 w 2444"/>
                    <a:gd name="T31" fmla="*/ 151 h 1938"/>
                    <a:gd name="T32" fmla="*/ 2352 w 2444"/>
                    <a:gd name="T33" fmla="*/ 198 h 1938"/>
                    <a:gd name="T34" fmla="*/ 2409 w 2444"/>
                    <a:gd name="T35" fmla="*/ 326 h 1938"/>
                    <a:gd name="T36" fmla="*/ 2317 w 2444"/>
                    <a:gd name="T37" fmla="*/ 432 h 1938"/>
                    <a:gd name="T38" fmla="*/ 2248 w 2444"/>
                    <a:gd name="T39" fmla="*/ 455 h 1938"/>
                    <a:gd name="T40" fmla="*/ 2225 w 2444"/>
                    <a:gd name="T41" fmla="*/ 478 h 1938"/>
                    <a:gd name="T42" fmla="*/ 2179 w 2444"/>
                    <a:gd name="T43" fmla="*/ 583 h 1938"/>
                    <a:gd name="T44" fmla="*/ 2110 w 2444"/>
                    <a:gd name="T45" fmla="*/ 712 h 1938"/>
                    <a:gd name="T46" fmla="*/ 2006 w 2444"/>
                    <a:gd name="T47" fmla="*/ 840 h 1938"/>
                    <a:gd name="T48" fmla="*/ 1879 w 2444"/>
                    <a:gd name="T49" fmla="*/ 1015 h 1938"/>
                    <a:gd name="T50" fmla="*/ 1741 w 2444"/>
                    <a:gd name="T51" fmla="*/ 1039 h 1938"/>
                    <a:gd name="T52" fmla="*/ 1672 w 2444"/>
                    <a:gd name="T53" fmla="*/ 1319 h 1938"/>
                    <a:gd name="T54" fmla="*/ 1614 w 2444"/>
                    <a:gd name="T55" fmla="*/ 1459 h 1938"/>
                    <a:gd name="T56" fmla="*/ 1591 w 2444"/>
                    <a:gd name="T57" fmla="*/ 1611 h 1938"/>
                    <a:gd name="T58" fmla="*/ 1418 w 2444"/>
                    <a:gd name="T59" fmla="*/ 1611 h 1938"/>
                    <a:gd name="T60" fmla="*/ 1453 w 2444"/>
                    <a:gd name="T61" fmla="*/ 1704 h 1938"/>
                    <a:gd name="T62" fmla="*/ 1510 w 2444"/>
                    <a:gd name="T63" fmla="*/ 1833 h 1938"/>
                    <a:gd name="T64" fmla="*/ 1337 w 2444"/>
                    <a:gd name="T65" fmla="*/ 1844 h 1938"/>
                    <a:gd name="T66" fmla="*/ 1210 w 2444"/>
                    <a:gd name="T67" fmla="*/ 1926 h 1938"/>
                    <a:gd name="T68" fmla="*/ 1084 w 2444"/>
                    <a:gd name="T69" fmla="*/ 1844 h 1938"/>
                    <a:gd name="T70" fmla="*/ 957 w 2444"/>
                    <a:gd name="T71" fmla="*/ 1716 h 1938"/>
                    <a:gd name="T72" fmla="*/ 899 w 2444"/>
                    <a:gd name="T73" fmla="*/ 1658 h 1938"/>
                    <a:gd name="T74" fmla="*/ 784 w 2444"/>
                    <a:gd name="T75" fmla="*/ 1506 h 1938"/>
                    <a:gd name="T76" fmla="*/ 634 w 2444"/>
                    <a:gd name="T77" fmla="*/ 1436 h 1938"/>
                    <a:gd name="T78" fmla="*/ 530 w 2444"/>
                    <a:gd name="T79" fmla="*/ 1366 h 1938"/>
                    <a:gd name="T80" fmla="*/ 415 w 2444"/>
                    <a:gd name="T81" fmla="*/ 1284 h 1938"/>
                    <a:gd name="T82" fmla="*/ 450 w 2444"/>
                    <a:gd name="T83" fmla="*/ 1144 h 1938"/>
                    <a:gd name="T84" fmla="*/ 242 w 2444"/>
                    <a:gd name="T85" fmla="*/ 1121 h 1938"/>
                    <a:gd name="T86" fmla="*/ 438 w 2444"/>
                    <a:gd name="T87" fmla="*/ 1027 h 1938"/>
                    <a:gd name="T88" fmla="*/ 623 w 2444"/>
                    <a:gd name="T89" fmla="*/ 1062 h 1938"/>
                    <a:gd name="T90" fmla="*/ 553 w 2444"/>
                    <a:gd name="T91" fmla="*/ 910 h 1938"/>
                    <a:gd name="T92" fmla="*/ 427 w 2444"/>
                    <a:gd name="T93" fmla="*/ 840 h 1938"/>
                    <a:gd name="T94" fmla="*/ 381 w 2444"/>
                    <a:gd name="T95" fmla="*/ 677 h 1938"/>
                    <a:gd name="T96" fmla="*/ 346 w 2444"/>
                    <a:gd name="T97" fmla="*/ 560 h 1938"/>
                    <a:gd name="T98" fmla="*/ 161 w 2444"/>
                    <a:gd name="T99" fmla="*/ 572 h 1938"/>
                    <a:gd name="T100" fmla="*/ 12 w 2444"/>
                    <a:gd name="T101" fmla="*/ 455 h 1938"/>
                    <a:gd name="T102" fmla="*/ 161 w 2444"/>
                    <a:gd name="T103" fmla="*/ 350 h 1938"/>
                    <a:gd name="T104" fmla="*/ 323 w 2444"/>
                    <a:gd name="T105" fmla="*/ 315 h 1938"/>
                    <a:gd name="T106" fmla="*/ 265 w 2444"/>
                    <a:gd name="T107" fmla="*/ 373 h 1938"/>
                    <a:gd name="T108" fmla="*/ 265 w 2444"/>
                    <a:gd name="T109" fmla="*/ 502 h 1938"/>
                    <a:gd name="T110" fmla="*/ 853 w 2444"/>
                    <a:gd name="T111" fmla="*/ 1354 h 1938"/>
                    <a:gd name="T112" fmla="*/ 911 w 2444"/>
                    <a:gd name="T113" fmla="*/ 1483 h 1938"/>
                    <a:gd name="T114" fmla="*/ 1061 w 2444"/>
                    <a:gd name="T115" fmla="*/ 1541 h 1938"/>
                    <a:gd name="T116" fmla="*/ 1210 w 2444"/>
                    <a:gd name="T117" fmla="*/ 1588 h 1938"/>
                    <a:gd name="T118" fmla="*/ 1245 w 2444"/>
                    <a:gd name="T119" fmla="*/ 1553 h 1938"/>
                    <a:gd name="T120" fmla="*/ 1268 w 2444"/>
                    <a:gd name="T121" fmla="*/ 1377 h 1938"/>
                    <a:gd name="T122" fmla="*/ 1118 w 2444"/>
                    <a:gd name="T123" fmla="*/ 1342 h 193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444"/>
                    <a:gd name="T187" fmla="*/ 0 h 1938"/>
                    <a:gd name="T188" fmla="*/ 2444 w 2444"/>
                    <a:gd name="T189" fmla="*/ 1938 h 193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444" h="1938">
                      <a:moveTo>
                        <a:pt x="288" y="397"/>
                      </a:moveTo>
                      <a:lnTo>
                        <a:pt x="288" y="420"/>
                      </a:lnTo>
                      <a:lnTo>
                        <a:pt x="277" y="432"/>
                      </a:lnTo>
                      <a:lnTo>
                        <a:pt x="265" y="443"/>
                      </a:lnTo>
                      <a:lnTo>
                        <a:pt x="254" y="455"/>
                      </a:lnTo>
                      <a:lnTo>
                        <a:pt x="265" y="467"/>
                      </a:lnTo>
                      <a:lnTo>
                        <a:pt x="254" y="478"/>
                      </a:lnTo>
                      <a:lnTo>
                        <a:pt x="265" y="502"/>
                      </a:lnTo>
                      <a:lnTo>
                        <a:pt x="254" y="502"/>
                      </a:lnTo>
                      <a:lnTo>
                        <a:pt x="242" y="513"/>
                      </a:lnTo>
                      <a:lnTo>
                        <a:pt x="231" y="502"/>
                      </a:lnTo>
                      <a:lnTo>
                        <a:pt x="219" y="502"/>
                      </a:lnTo>
                      <a:lnTo>
                        <a:pt x="219" y="490"/>
                      </a:lnTo>
                      <a:lnTo>
                        <a:pt x="231" y="478"/>
                      </a:lnTo>
                      <a:lnTo>
                        <a:pt x="219" y="467"/>
                      </a:lnTo>
                      <a:lnTo>
                        <a:pt x="219" y="455"/>
                      </a:lnTo>
                      <a:lnTo>
                        <a:pt x="231" y="432"/>
                      </a:lnTo>
                      <a:lnTo>
                        <a:pt x="219" y="420"/>
                      </a:lnTo>
                      <a:lnTo>
                        <a:pt x="208" y="408"/>
                      </a:lnTo>
                      <a:lnTo>
                        <a:pt x="208" y="397"/>
                      </a:lnTo>
                      <a:lnTo>
                        <a:pt x="231" y="385"/>
                      </a:lnTo>
                      <a:lnTo>
                        <a:pt x="242" y="385"/>
                      </a:lnTo>
                      <a:lnTo>
                        <a:pt x="254" y="385"/>
                      </a:lnTo>
                      <a:lnTo>
                        <a:pt x="265" y="373"/>
                      </a:lnTo>
                      <a:lnTo>
                        <a:pt x="288" y="397"/>
                      </a:lnTo>
                      <a:close/>
                      <a:moveTo>
                        <a:pt x="427" y="210"/>
                      </a:moveTo>
                      <a:lnTo>
                        <a:pt x="438" y="210"/>
                      </a:lnTo>
                      <a:lnTo>
                        <a:pt x="461" y="210"/>
                      </a:lnTo>
                      <a:lnTo>
                        <a:pt x="473" y="221"/>
                      </a:lnTo>
                      <a:lnTo>
                        <a:pt x="484" y="210"/>
                      </a:lnTo>
                      <a:lnTo>
                        <a:pt x="484" y="198"/>
                      </a:lnTo>
                      <a:lnTo>
                        <a:pt x="484" y="186"/>
                      </a:lnTo>
                      <a:lnTo>
                        <a:pt x="519" y="163"/>
                      </a:lnTo>
                      <a:lnTo>
                        <a:pt x="496" y="186"/>
                      </a:lnTo>
                      <a:lnTo>
                        <a:pt x="507" y="186"/>
                      </a:lnTo>
                      <a:lnTo>
                        <a:pt x="530" y="210"/>
                      </a:lnTo>
                      <a:lnTo>
                        <a:pt x="542" y="221"/>
                      </a:lnTo>
                      <a:lnTo>
                        <a:pt x="576" y="233"/>
                      </a:lnTo>
                      <a:lnTo>
                        <a:pt x="600" y="221"/>
                      </a:lnTo>
                      <a:lnTo>
                        <a:pt x="588" y="233"/>
                      </a:lnTo>
                      <a:lnTo>
                        <a:pt x="600" y="233"/>
                      </a:lnTo>
                      <a:lnTo>
                        <a:pt x="588" y="233"/>
                      </a:lnTo>
                      <a:lnTo>
                        <a:pt x="600" y="233"/>
                      </a:lnTo>
                      <a:lnTo>
                        <a:pt x="588" y="245"/>
                      </a:lnTo>
                      <a:lnTo>
                        <a:pt x="576" y="233"/>
                      </a:lnTo>
                      <a:lnTo>
                        <a:pt x="600" y="245"/>
                      </a:lnTo>
                      <a:lnTo>
                        <a:pt x="588" y="245"/>
                      </a:lnTo>
                      <a:lnTo>
                        <a:pt x="600" y="256"/>
                      </a:lnTo>
                      <a:lnTo>
                        <a:pt x="611" y="256"/>
                      </a:lnTo>
                      <a:lnTo>
                        <a:pt x="600" y="256"/>
                      </a:lnTo>
                      <a:lnTo>
                        <a:pt x="611" y="256"/>
                      </a:lnTo>
                      <a:lnTo>
                        <a:pt x="611" y="268"/>
                      </a:lnTo>
                      <a:lnTo>
                        <a:pt x="611" y="256"/>
                      </a:lnTo>
                      <a:lnTo>
                        <a:pt x="623" y="256"/>
                      </a:lnTo>
                      <a:lnTo>
                        <a:pt x="611" y="256"/>
                      </a:lnTo>
                      <a:lnTo>
                        <a:pt x="623" y="256"/>
                      </a:lnTo>
                      <a:lnTo>
                        <a:pt x="611" y="256"/>
                      </a:lnTo>
                      <a:lnTo>
                        <a:pt x="623" y="256"/>
                      </a:lnTo>
                      <a:lnTo>
                        <a:pt x="623" y="245"/>
                      </a:lnTo>
                      <a:lnTo>
                        <a:pt x="623" y="233"/>
                      </a:lnTo>
                      <a:lnTo>
                        <a:pt x="600" y="233"/>
                      </a:lnTo>
                      <a:lnTo>
                        <a:pt x="623" y="233"/>
                      </a:lnTo>
                      <a:lnTo>
                        <a:pt x="623" y="221"/>
                      </a:lnTo>
                      <a:lnTo>
                        <a:pt x="600" y="210"/>
                      </a:lnTo>
                      <a:lnTo>
                        <a:pt x="611" y="210"/>
                      </a:lnTo>
                      <a:lnTo>
                        <a:pt x="611" y="198"/>
                      </a:lnTo>
                      <a:lnTo>
                        <a:pt x="600" y="186"/>
                      </a:lnTo>
                      <a:lnTo>
                        <a:pt x="588" y="175"/>
                      </a:lnTo>
                      <a:lnTo>
                        <a:pt x="530" y="163"/>
                      </a:lnTo>
                      <a:lnTo>
                        <a:pt x="588" y="175"/>
                      </a:lnTo>
                      <a:lnTo>
                        <a:pt x="600" y="163"/>
                      </a:lnTo>
                      <a:lnTo>
                        <a:pt x="611" y="163"/>
                      </a:lnTo>
                      <a:lnTo>
                        <a:pt x="623" y="151"/>
                      </a:lnTo>
                      <a:lnTo>
                        <a:pt x="634" y="151"/>
                      </a:lnTo>
                      <a:lnTo>
                        <a:pt x="634" y="140"/>
                      </a:lnTo>
                      <a:lnTo>
                        <a:pt x="646" y="140"/>
                      </a:lnTo>
                      <a:lnTo>
                        <a:pt x="657" y="140"/>
                      </a:lnTo>
                      <a:lnTo>
                        <a:pt x="657" y="128"/>
                      </a:lnTo>
                      <a:lnTo>
                        <a:pt x="657" y="116"/>
                      </a:lnTo>
                      <a:lnTo>
                        <a:pt x="680" y="105"/>
                      </a:lnTo>
                      <a:lnTo>
                        <a:pt x="680" y="93"/>
                      </a:lnTo>
                      <a:lnTo>
                        <a:pt x="692" y="93"/>
                      </a:lnTo>
                      <a:lnTo>
                        <a:pt x="703" y="81"/>
                      </a:lnTo>
                      <a:lnTo>
                        <a:pt x="703" y="93"/>
                      </a:lnTo>
                      <a:lnTo>
                        <a:pt x="715" y="93"/>
                      </a:lnTo>
                      <a:lnTo>
                        <a:pt x="715" y="81"/>
                      </a:lnTo>
                      <a:lnTo>
                        <a:pt x="703" y="81"/>
                      </a:lnTo>
                      <a:lnTo>
                        <a:pt x="715" y="81"/>
                      </a:lnTo>
                      <a:lnTo>
                        <a:pt x="703" y="81"/>
                      </a:lnTo>
                      <a:lnTo>
                        <a:pt x="703" y="70"/>
                      </a:lnTo>
                      <a:lnTo>
                        <a:pt x="703" y="58"/>
                      </a:lnTo>
                      <a:lnTo>
                        <a:pt x="715" y="58"/>
                      </a:lnTo>
                      <a:lnTo>
                        <a:pt x="715" y="46"/>
                      </a:lnTo>
                      <a:lnTo>
                        <a:pt x="738" y="46"/>
                      </a:lnTo>
                      <a:lnTo>
                        <a:pt x="749" y="46"/>
                      </a:lnTo>
                      <a:lnTo>
                        <a:pt x="761" y="46"/>
                      </a:lnTo>
                      <a:lnTo>
                        <a:pt x="772" y="46"/>
                      </a:lnTo>
                      <a:lnTo>
                        <a:pt x="784" y="46"/>
                      </a:lnTo>
                      <a:lnTo>
                        <a:pt x="784" y="58"/>
                      </a:lnTo>
                      <a:lnTo>
                        <a:pt x="784" y="46"/>
                      </a:lnTo>
                      <a:lnTo>
                        <a:pt x="795" y="58"/>
                      </a:lnTo>
                      <a:lnTo>
                        <a:pt x="795" y="46"/>
                      </a:lnTo>
                      <a:lnTo>
                        <a:pt x="807" y="46"/>
                      </a:lnTo>
                      <a:lnTo>
                        <a:pt x="819" y="46"/>
                      </a:lnTo>
                      <a:lnTo>
                        <a:pt x="830" y="46"/>
                      </a:lnTo>
                      <a:lnTo>
                        <a:pt x="830" y="58"/>
                      </a:lnTo>
                      <a:lnTo>
                        <a:pt x="853" y="58"/>
                      </a:lnTo>
                      <a:lnTo>
                        <a:pt x="865" y="58"/>
                      </a:lnTo>
                      <a:lnTo>
                        <a:pt x="888" y="58"/>
                      </a:lnTo>
                      <a:lnTo>
                        <a:pt x="888" y="46"/>
                      </a:lnTo>
                      <a:lnTo>
                        <a:pt x="899" y="58"/>
                      </a:lnTo>
                      <a:lnTo>
                        <a:pt x="911" y="58"/>
                      </a:lnTo>
                      <a:lnTo>
                        <a:pt x="922" y="58"/>
                      </a:lnTo>
                      <a:lnTo>
                        <a:pt x="934" y="35"/>
                      </a:lnTo>
                      <a:lnTo>
                        <a:pt x="945" y="35"/>
                      </a:lnTo>
                      <a:lnTo>
                        <a:pt x="945" y="23"/>
                      </a:lnTo>
                      <a:lnTo>
                        <a:pt x="957" y="23"/>
                      </a:lnTo>
                      <a:lnTo>
                        <a:pt x="968" y="23"/>
                      </a:lnTo>
                      <a:lnTo>
                        <a:pt x="980" y="23"/>
                      </a:lnTo>
                      <a:lnTo>
                        <a:pt x="991" y="0"/>
                      </a:lnTo>
                      <a:lnTo>
                        <a:pt x="991" y="11"/>
                      </a:lnTo>
                      <a:lnTo>
                        <a:pt x="1003" y="11"/>
                      </a:lnTo>
                      <a:lnTo>
                        <a:pt x="1003" y="35"/>
                      </a:lnTo>
                      <a:lnTo>
                        <a:pt x="1015" y="58"/>
                      </a:lnTo>
                      <a:lnTo>
                        <a:pt x="1026" y="70"/>
                      </a:lnTo>
                      <a:lnTo>
                        <a:pt x="1038" y="70"/>
                      </a:lnTo>
                      <a:lnTo>
                        <a:pt x="1038" y="81"/>
                      </a:lnTo>
                      <a:lnTo>
                        <a:pt x="1049" y="70"/>
                      </a:lnTo>
                      <a:lnTo>
                        <a:pt x="1038" y="81"/>
                      </a:lnTo>
                      <a:lnTo>
                        <a:pt x="1049" y="81"/>
                      </a:lnTo>
                      <a:lnTo>
                        <a:pt x="1061" y="81"/>
                      </a:lnTo>
                      <a:lnTo>
                        <a:pt x="1072" y="93"/>
                      </a:lnTo>
                      <a:lnTo>
                        <a:pt x="1072" y="105"/>
                      </a:lnTo>
                      <a:lnTo>
                        <a:pt x="1084" y="105"/>
                      </a:lnTo>
                      <a:lnTo>
                        <a:pt x="1095" y="93"/>
                      </a:lnTo>
                      <a:lnTo>
                        <a:pt x="1107" y="93"/>
                      </a:lnTo>
                      <a:lnTo>
                        <a:pt x="1118" y="93"/>
                      </a:lnTo>
                      <a:lnTo>
                        <a:pt x="1130" y="93"/>
                      </a:lnTo>
                      <a:lnTo>
                        <a:pt x="1141" y="81"/>
                      </a:lnTo>
                      <a:lnTo>
                        <a:pt x="1153" y="93"/>
                      </a:lnTo>
                      <a:lnTo>
                        <a:pt x="1153" y="105"/>
                      </a:lnTo>
                      <a:lnTo>
                        <a:pt x="1164" y="116"/>
                      </a:lnTo>
                      <a:lnTo>
                        <a:pt x="1164" y="128"/>
                      </a:lnTo>
                      <a:lnTo>
                        <a:pt x="1176" y="128"/>
                      </a:lnTo>
                      <a:lnTo>
                        <a:pt x="1187" y="128"/>
                      </a:lnTo>
                      <a:lnTo>
                        <a:pt x="1210" y="128"/>
                      </a:lnTo>
                      <a:lnTo>
                        <a:pt x="1210" y="140"/>
                      </a:lnTo>
                      <a:lnTo>
                        <a:pt x="1222" y="140"/>
                      </a:lnTo>
                      <a:lnTo>
                        <a:pt x="1234" y="140"/>
                      </a:lnTo>
                      <a:lnTo>
                        <a:pt x="1234" y="151"/>
                      </a:lnTo>
                      <a:lnTo>
                        <a:pt x="1234" y="140"/>
                      </a:lnTo>
                      <a:lnTo>
                        <a:pt x="1245" y="140"/>
                      </a:lnTo>
                      <a:lnTo>
                        <a:pt x="1257" y="140"/>
                      </a:lnTo>
                      <a:lnTo>
                        <a:pt x="1268" y="140"/>
                      </a:lnTo>
                      <a:lnTo>
                        <a:pt x="1268" y="151"/>
                      </a:lnTo>
                      <a:lnTo>
                        <a:pt x="1280" y="151"/>
                      </a:lnTo>
                      <a:lnTo>
                        <a:pt x="1280" y="163"/>
                      </a:lnTo>
                      <a:lnTo>
                        <a:pt x="1291" y="163"/>
                      </a:lnTo>
                      <a:lnTo>
                        <a:pt x="1303" y="163"/>
                      </a:lnTo>
                      <a:lnTo>
                        <a:pt x="1314" y="163"/>
                      </a:lnTo>
                      <a:lnTo>
                        <a:pt x="1326" y="163"/>
                      </a:lnTo>
                      <a:lnTo>
                        <a:pt x="1337" y="163"/>
                      </a:lnTo>
                      <a:lnTo>
                        <a:pt x="1349" y="175"/>
                      </a:lnTo>
                      <a:lnTo>
                        <a:pt x="1349" y="186"/>
                      </a:lnTo>
                      <a:lnTo>
                        <a:pt x="1360" y="186"/>
                      </a:lnTo>
                      <a:lnTo>
                        <a:pt x="1372" y="186"/>
                      </a:lnTo>
                      <a:lnTo>
                        <a:pt x="1372" y="198"/>
                      </a:lnTo>
                      <a:lnTo>
                        <a:pt x="1383" y="198"/>
                      </a:lnTo>
                      <a:lnTo>
                        <a:pt x="1383" y="210"/>
                      </a:lnTo>
                      <a:lnTo>
                        <a:pt x="1395" y="210"/>
                      </a:lnTo>
                      <a:lnTo>
                        <a:pt x="1406" y="233"/>
                      </a:lnTo>
                      <a:lnTo>
                        <a:pt x="1406" y="245"/>
                      </a:lnTo>
                      <a:lnTo>
                        <a:pt x="1418" y="233"/>
                      </a:lnTo>
                      <a:lnTo>
                        <a:pt x="1429" y="245"/>
                      </a:lnTo>
                      <a:lnTo>
                        <a:pt x="1441" y="245"/>
                      </a:lnTo>
                      <a:lnTo>
                        <a:pt x="1464" y="256"/>
                      </a:lnTo>
                      <a:lnTo>
                        <a:pt x="1464" y="268"/>
                      </a:lnTo>
                      <a:lnTo>
                        <a:pt x="1464" y="256"/>
                      </a:lnTo>
                      <a:lnTo>
                        <a:pt x="1464" y="268"/>
                      </a:lnTo>
                      <a:lnTo>
                        <a:pt x="1476" y="268"/>
                      </a:lnTo>
                      <a:lnTo>
                        <a:pt x="1487" y="268"/>
                      </a:lnTo>
                      <a:lnTo>
                        <a:pt x="1522" y="291"/>
                      </a:lnTo>
                      <a:lnTo>
                        <a:pt x="1510" y="291"/>
                      </a:lnTo>
                      <a:lnTo>
                        <a:pt x="1522" y="291"/>
                      </a:lnTo>
                      <a:lnTo>
                        <a:pt x="1533" y="291"/>
                      </a:lnTo>
                      <a:lnTo>
                        <a:pt x="1545" y="303"/>
                      </a:lnTo>
                      <a:lnTo>
                        <a:pt x="1556" y="303"/>
                      </a:lnTo>
                      <a:lnTo>
                        <a:pt x="1556" y="315"/>
                      </a:lnTo>
                      <a:lnTo>
                        <a:pt x="1568" y="315"/>
                      </a:lnTo>
                      <a:lnTo>
                        <a:pt x="1568" y="303"/>
                      </a:lnTo>
                      <a:lnTo>
                        <a:pt x="1602" y="315"/>
                      </a:lnTo>
                      <a:lnTo>
                        <a:pt x="1614" y="315"/>
                      </a:lnTo>
                      <a:lnTo>
                        <a:pt x="1649" y="315"/>
                      </a:lnTo>
                      <a:lnTo>
                        <a:pt x="1660" y="315"/>
                      </a:lnTo>
                      <a:lnTo>
                        <a:pt x="1672" y="315"/>
                      </a:lnTo>
                      <a:lnTo>
                        <a:pt x="1683" y="315"/>
                      </a:lnTo>
                      <a:lnTo>
                        <a:pt x="1683" y="303"/>
                      </a:lnTo>
                      <a:lnTo>
                        <a:pt x="1683" y="315"/>
                      </a:lnTo>
                      <a:lnTo>
                        <a:pt x="1695" y="303"/>
                      </a:lnTo>
                      <a:lnTo>
                        <a:pt x="1706" y="303"/>
                      </a:lnTo>
                      <a:lnTo>
                        <a:pt x="1718" y="303"/>
                      </a:lnTo>
                      <a:lnTo>
                        <a:pt x="1718" y="291"/>
                      </a:lnTo>
                      <a:lnTo>
                        <a:pt x="1741" y="291"/>
                      </a:lnTo>
                      <a:lnTo>
                        <a:pt x="1752" y="291"/>
                      </a:lnTo>
                      <a:lnTo>
                        <a:pt x="1764" y="303"/>
                      </a:lnTo>
                      <a:lnTo>
                        <a:pt x="1775" y="291"/>
                      </a:lnTo>
                      <a:lnTo>
                        <a:pt x="1775" y="303"/>
                      </a:lnTo>
                      <a:lnTo>
                        <a:pt x="1787" y="315"/>
                      </a:lnTo>
                      <a:lnTo>
                        <a:pt x="1787" y="326"/>
                      </a:lnTo>
                      <a:lnTo>
                        <a:pt x="1798" y="315"/>
                      </a:lnTo>
                      <a:lnTo>
                        <a:pt x="1810" y="326"/>
                      </a:lnTo>
                      <a:lnTo>
                        <a:pt x="1810" y="338"/>
                      </a:lnTo>
                      <a:lnTo>
                        <a:pt x="1844" y="326"/>
                      </a:lnTo>
                      <a:lnTo>
                        <a:pt x="1844" y="315"/>
                      </a:lnTo>
                      <a:lnTo>
                        <a:pt x="1856" y="326"/>
                      </a:lnTo>
                      <a:lnTo>
                        <a:pt x="1868" y="326"/>
                      </a:lnTo>
                      <a:lnTo>
                        <a:pt x="1879" y="326"/>
                      </a:lnTo>
                      <a:lnTo>
                        <a:pt x="1879" y="315"/>
                      </a:lnTo>
                      <a:lnTo>
                        <a:pt x="1891" y="315"/>
                      </a:lnTo>
                      <a:lnTo>
                        <a:pt x="1902" y="303"/>
                      </a:lnTo>
                      <a:lnTo>
                        <a:pt x="1937" y="291"/>
                      </a:lnTo>
                      <a:lnTo>
                        <a:pt x="1960" y="291"/>
                      </a:lnTo>
                      <a:lnTo>
                        <a:pt x="1960" y="280"/>
                      </a:lnTo>
                      <a:lnTo>
                        <a:pt x="1994" y="280"/>
                      </a:lnTo>
                      <a:lnTo>
                        <a:pt x="1994" y="268"/>
                      </a:lnTo>
                      <a:lnTo>
                        <a:pt x="2006" y="268"/>
                      </a:lnTo>
                      <a:lnTo>
                        <a:pt x="2029" y="268"/>
                      </a:lnTo>
                      <a:lnTo>
                        <a:pt x="2040" y="268"/>
                      </a:lnTo>
                      <a:lnTo>
                        <a:pt x="2040" y="256"/>
                      </a:lnTo>
                      <a:lnTo>
                        <a:pt x="2052" y="256"/>
                      </a:lnTo>
                      <a:lnTo>
                        <a:pt x="2052" y="268"/>
                      </a:lnTo>
                      <a:lnTo>
                        <a:pt x="2063" y="280"/>
                      </a:lnTo>
                      <a:lnTo>
                        <a:pt x="2075" y="268"/>
                      </a:lnTo>
                      <a:lnTo>
                        <a:pt x="2063" y="256"/>
                      </a:lnTo>
                      <a:lnTo>
                        <a:pt x="2075" y="256"/>
                      </a:lnTo>
                      <a:lnTo>
                        <a:pt x="2087" y="256"/>
                      </a:lnTo>
                      <a:lnTo>
                        <a:pt x="2098" y="256"/>
                      </a:lnTo>
                      <a:lnTo>
                        <a:pt x="2098" y="233"/>
                      </a:lnTo>
                      <a:lnTo>
                        <a:pt x="2110" y="233"/>
                      </a:lnTo>
                      <a:lnTo>
                        <a:pt x="2133" y="233"/>
                      </a:lnTo>
                      <a:lnTo>
                        <a:pt x="2133" y="245"/>
                      </a:lnTo>
                      <a:lnTo>
                        <a:pt x="2144" y="233"/>
                      </a:lnTo>
                      <a:lnTo>
                        <a:pt x="2156" y="233"/>
                      </a:lnTo>
                      <a:lnTo>
                        <a:pt x="2156" y="245"/>
                      </a:lnTo>
                      <a:lnTo>
                        <a:pt x="2167" y="245"/>
                      </a:lnTo>
                      <a:lnTo>
                        <a:pt x="2167" y="233"/>
                      </a:lnTo>
                      <a:lnTo>
                        <a:pt x="2156" y="233"/>
                      </a:lnTo>
                      <a:lnTo>
                        <a:pt x="2179" y="233"/>
                      </a:lnTo>
                      <a:lnTo>
                        <a:pt x="2190" y="221"/>
                      </a:lnTo>
                      <a:lnTo>
                        <a:pt x="2213" y="210"/>
                      </a:lnTo>
                      <a:lnTo>
                        <a:pt x="2225" y="210"/>
                      </a:lnTo>
                      <a:lnTo>
                        <a:pt x="2236" y="175"/>
                      </a:lnTo>
                      <a:lnTo>
                        <a:pt x="2248" y="163"/>
                      </a:lnTo>
                      <a:lnTo>
                        <a:pt x="2259" y="163"/>
                      </a:lnTo>
                      <a:lnTo>
                        <a:pt x="2259" y="151"/>
                      </a:lnTo>
                      <a:lnTo>
                        <a:pt x="2271" y="151"/>
                      </a:lnTo>
                      <a:lnTo>
                        <a:pt x="2283" y="151"/>
                      </a:lnTo>
                      <a:lnTo>
                        <a:pt x="2283" y="140"/>
                      </a:lnTo>
                      <a:lnTo>
                        <a:pt x="2306" y="140"/>
                      </a:lnTo>
                      <a:lnTo>
                        <a:pt x="2317" y="128"/>
                      </a:lnTo>
                      <a:lnTo>
                        <a:pt x="2329" y="128"/>
                      </a:lnTo>
                      <a:lnTo>
                        <a:pt x="2352" y="116"/>
                      </a:lnTo>
                      <a:lnTo>
                        <a:pt x="2363" y="128"/>
                      </a:lnTo>
                      <a:lnTo>
                        <a:pt x="2352" y="128"/>
                      </a:lnTo>
                      <a:lnTo>
                        <a:pt x="2340" y="140"/>
                      </a:lnTo>
                      <a:lnTo>
                        <a:pt x="2340" y="151"/>
                      </a:lnTo>
                      <a:lnTo>
                        <a:pt x="2352" y="163"/>
                      </a:lnTo>
                      <a:lnTo>
                        <a:pt x="2352" y="151"/>
                      </a:lnTo>
                      <a:lnTo>
                        <a:pt x="2352" y="163"/>
                      </a:lnTo>
                      <a:lnTo>
                        <a:pt x="2352" y="175"/>
                      </a:lnTo>
                      <a:lnTo>
                        <a:pt x="2363" y="186"/>
                      </a:lnTo>
                      <a:lnTo>
                        <a:pt x="2352" y="198"/>
                      </a:lnTo>
                      <a:lnTo>
                        <a:pt x="2363" y="198"/>
                      </a:lnTo>
                      <a:lnTo>
                        <a:pt x="2375" y="210"/>
                      </a:lnTo>
                      <a:lnTo>
                        <a:pt x="2386" y="221"/>
                      </a:lnTo>
                      <a:lnTo>
                        <a:pt x="2398" y="210"/>
                      </a:lnTo>
                      <a:lnTo>
                        <a:pt x="2409" y="221"/>
                      </a:lnTo>
                      <a:lnTo>
                        <a:pt x="2409" y="233"/>
                      </a:lnTo>
                      <a:lnTo>
                        <a:pt x="2432" y="245"/>
                      </a:lnTo>
                      <a:lnTo>
                        <a:pt x="2432" y="256"/>
                      </a:lnTo>
                      <a:lnTo>
                        <a:pt x="2432" y="268"/>
                      </a:lnTo>
                      <a:lnTo>
                        <a:pt x="2432" y="280"/>
                      </a:lnTo>
                      <a:lnTo>
                        <a:pt x="2444" y="303"/>
                      </a:lnTo>
                      <a:lnTo>
                        <a:pt x="2444" y="315"/>
                      </a:lnTo>
                      <a:lnTo>
                        <a:pt x="2432" y="315"/>
                      </a:lnTo>
                      <a:lnTo>
                        <a:pt x="2421" y="315"/>
                      </a:lnTo>
                      <a:lnTo>
                        <a:pt x="2409" y="315"/>
                      </a:lnTo>
                      <a:lnTo>
                        <a:pt x="2409" y="326"/>
                      </a:lnTo>
                      <a:lnTo>
                        <a:pt x="2409" y="315"/>
                      </a:lnTo>
                      <a:lnTo>
                        <a:pt x="2398" y="326"/>
                      </a:lnTo>
                      <a:lnTo>
                        <a:pt x="2386" y="326"/>
                      </a:lnTo>
                      <a:lnTo>
                        <a:pt x="2363" y="326"/>
                      </a:lnTo>
                      <a:lnTo>
                        <a:pt x="2363" y="338"/>
                      </a:lnTo>
                      <a:lnTo>
                        <a:pt x="2352" y="350"/>
                      </a:lnTo>
                      <a:lnTo>
                        <a:pt x="2352" y="362"/>
                      </a:lnTo>
                      <a:lnTo>
                        <a:pt x="2352" y="373"/>
                      </a:lnTo>
                      <a:lnTo>
                        <a:pt x="2352" y="385"/>
                      </a:lnTo>
                      <a:lnTo>
                        <a:pt x="2352" y="397"/>
                      </a:lnTo>
                      <a:lnTo>
                        <a:pt x="2352" y="408"/>
                      </a:lnTo>
                      <a:lnTo>
                        <a:pt x="2340" y="408"/>
                      </a:lnTo>
                      <a:lnTo>
                        <a:pt x="2340" y="420"/>
                      </a:lnTo>
                      <a:lnTo>
                        <a:pt x="2329" y="420"/>
                      </a:lnTo>
                      <a:lnTo>
                        <a:pt x="2317" y="420"/>
                      </a:lnTo>
                      <a:lnTo>
                        <a:pt x="2317" y="432"/>
                      </a:lnTo>
                      <a:lnTo>
                        <a:pt x="2306" y="443"/>
                      </a:lnTo>
                      <a:lnTo>
                        <a:pt x="2294" y="443"/>
                      </a:lnTo>
                      <a:lnTo>
                        <a:pt x="2294" y="455"/>
                      </a:lnTo>
                      <a:lnTo>
                        <a:pt x="2294" y="443"/>
                      </a:lnTo>
                      <a:lnTo>
                        <a:pt x="2283" y="455"/>
                      </a:lnTo>
                      <a:lnTo>
                        <a:pt x="2271" y="455"/>
                      </a:lnTo>
                      <a:lnTo>
                        <a:pt x="2271" y="443"/>
                      </a:lnTo>
                      <a:lnTo>
                        <a:pt x="2271" y="455"/>
                      </a:lnTo>
                      <a:lnTo>
                        <a:pt x="2271" y="467"/>
                      </a:lnTo>
                      <a:lnTo>
                        <a:pt x="2259" y="467"/>
                      </a:lnTo>
                      <a:lnTo>
                        <a:pt x="2271" y="467"/>
                      </a:lnTo>
                      <a:lnTo>
                        <a:pt x="2259" y="467"/>
                      </a:lnTo>
                      <a:lnTo>
                        <a:pt x="2259" y="478"/>
                      </a:lnTo>
                      <a:lnTo>
                        <a:pt x="2259" y="467"/>
                      </a:lnTo>
                      <a:lnTo>
                        <a:pt x="2248" y="467"/>
                      </a:lnTo>
                      <a:lnTo>
                        <a:pt x="2248" y="455"/>
                      </a:lnTo>
                      <a:lnTo>
                        <a:pt x="2248" y="443"/>
                      </a:lnTo>
                      <a:lnTo>
                        <a:pt x="2236" y="443"/>
                      </a:lnTo>
                      <a:lnTo>
                        <a:pt x="2225" y="443"/>
                      </a:lnTo>
                      <a:lnTo>
                        <a:pt x="2236" y="443"/>
                      </a:lnTo>
                      <a:lnTo>
                        <a:pt x="2236" y="455"/>
                      </a:lnTo>
                      <a:lnTo>
                        <a:pt x="2225" y="455"/>
                      </a:lnTo>
                      <a:lnTo>
                        <a:pt x="2236" y="455"/>
                      </a:lnTo>
                      <a:lnTo>
                        <a:pt x="2236" y="467"/>
                      </a:lnTo>
                      <a:lnTo>
                        <a:pt x="2225" y="467"/>
                      </a:lnTo>
                      <a:lnTo>
                        <a:pt x="2236" y="467"/>
                      </a:lnTo>
                      <a:lnTo>
                        <a:pt x="2236" y="478"/>
                      </a:lnTo>
                      <a:lnTo>
                        <a:pt x="2225" y="478"/>
                      </a:lnTo>
                      <a:lnTo>
                        <a:pt x="2225" y="490"/>
                      </a:lnTo>
                      <a:lnTo>
                        <a:pt x="2225" y="467"/>
                      </a:lnTo>
                      <a:lnTo>
                        <a:pt x="2213" y="478"/>
                      </a:lnTo>
                      <a:lnTo>
                        <a:pt x="2225" y="478"/>
                      </a:lnTo>
                      <a:lnTo>
                        <a:pt x="2213" y="490"/>
                      </a:lnTo>
                      <a:lnTo>
                        <a:pt x="2213" y="478"/>
                      </a:lnTo>
                      <a:lnTo>
                        <a:pt x="2202" y="478"/>
                      </a:lnTo>
                      <a:lnTo>
                        <a:pt x="2190" y="467"/>
                      </a:lnTo>
                      <a:lnTo>
                        <a:pt x="2202" y="467"/>
                      </a:lnTo>
                      <a:lnTo>
                        <a:pt x="2190" y="455"/>
                      </a:lnTo>
                      <a:lnTo>
                        <a:pt x="2190" y="443"/>
                      </a:lnTo>
                      <a:lnTo>
                        <a:pt x="2179" y="455"/>
                      </a:lnTo>
                      <a:lnTo>
                        <a:pt x="2179" y="478"/>
                      </a:lnTo>
                      <a:lnTo>
                        <a:pt x="2190" y="490"/>
                      </a:lnTo>
                      <a:lnTo>
                        <a:pt x="2179" y="513"/>
                      </a:lnTo>
                      <a:lnTo>
                        <a:pt x="2167" y="525"/>
                      </a:lnTo>
                      <a:lnTo>
                        <a:pt x="2167" y="537"/>
                      </a:lnTo>
                      <a:lnTo>
                        <a:pt x="2179" y="560"/>
                      </a:lnTo>
                      <a:lnTo>
                        <a:pt x="2179" y="572"/>
                      </a:lnTo>
                      <a:lnTo>
                        <a:pt x="2179" y="583"/>
                      </a:lnTo>
                      <a:lnTo>
                        <a:pt x="2179" y="595"/>
                      </a:lnTo>
                      <a:lnTo>
                        <a:pt x="2190" y="607"/>
                      </a:lnTo>
                      <a:lnTo>
                        <a:pt x="2202" y="607"/>
                      </a:lnTo>
                      <a:lnTo>
                        <a:pt x="2202" y="618"/>
                      </a:lnTo>
                      <a:lnTo>
                        <a:pt x="2202" y="630"/>
                      </a:lnTo>
                      <a:lnTo>
                        <a:pt x="2179" y="642"/>
                      </a:lnTo>
                      <a:lnTo>
                        <a:pt x="2179" y="653"/>
                      </a:lnTo>
                      <a:lnTo>
                        <a:pt x="2179" y="665"/>
                      </a:lnTo>
                      <a:lnTo>
                        <a:pt x="2167" y="665"/>
                      </a:lnTo>
                      <a:lnTo>
                        <a:pt x="2156" y="665"/>
                      </a:lnTo>
                      <a:lnTo>
                        <a:pt x="2156" y="677"/>
                      </a:lnTo>
                      <a:lnTo>
                        <a:pt x="2144" y="677"/>
                      </a:lnTo>
                      <a:lnTo>
                        <a:pt x="2156" y="688"/>
                      </a:lnTo>
                      <a:lnTo>
                        <a:pt x="2144" y="688"/>
                      </a:lnTo>
                      <a:lnTo>
                        <a:pt x="2133" y="700"/>
                      </a:lnTo>
                      <a:lnTo>
                        <a:pt x="2110" y="712"/>
                      </a:lnTo>
                      <a:lnTo>
                        <a:pt x="2098" y="712"/>
                      </a:lnTo>
                      <a:lnTo>
                        <a:pt x="2110" y="724"/>
                      </a:lnTo>
                      <a:lnTo>
                        <a:pt x="2098" y="724"/>
                      </a:lnTo>
                      <a:lnTo>
                        <a:pt x="2098" y="735"/>
                      </a:lnTo>
                      <a:lnTo>
                        <a:pt x="2087" y="735"/>
                      </a:lnTo>
                      <a:lnTo>
                        <a:pt x="2075" y="747"/>
                      </a:lnTo>
                      <a:lnTo>
                        <a:pt x="2075" y="735"/>
                      </a:lnTo>
                      <a:lnTo>
                        <a:pt x="2052" y="747"/>
                      </a:lnTo>
                      <a:lnTo>
                        <a:pt x="2040" y="759"/>
                      </a:lnTo>
                      <a:lnTo>
                        <a:pt x="2040" y="770"/>
                      </a:lnTo>
                      <a:lnTo>
                        <a:pt x="2029" y="770"/>
                      </a:lnTo>
                      <a:lnTo>
                        <a:pt x="2040" y="794"/>
                      </a:lnTo>
                      <a:lnTo>
                        <a:pt x="2040" y="805"/>
                      </a:lnTo>
                      <a:lnTo>
                        <a:pt x="2017" y="817"/>
                      </a:lnTo>
                      <a:lnTo>
                        <a:pt x="2017" y="829"/>
                      </a:lnTo>
                      <a:lnTo>
                        <a:pt x="2006" y="840"/>
                      </a:lnTo>
                      <a:lnTo>
                        <a:pt x="2006" y="864"/>
                      </a:lnTo>
                      <a:lnTo>
                        <a:pt x="2017" y="887"/>
                      </a:lnTo>
                      <a:lnTo>
                        <a:pt x="2017" y="899"/>
                      </a:lnTo>
                      <a:lnTo>
                        <a:pt x="2029" y="899"/>
                      </a:lnTo>
                      <a:lnTo>
                        <a:pt x="2017" y="922"/>
                      </a:lnTo>
                      <a:lnTo>
                        <a:pt x="2006" y="934"/>
                      </a:lnTo>
                      <a:lnTo>
                        <a:pt x="1994" y="934"/>
                      </a:lnTo>
                      <a:lnTo>
                        <a:pt x="1994" y="945"/>
                      </a:lnTo>
                      <a:lnTo>
                        <a:pt x="1948" y="945"/>
                      </a:lnTo>
                      <a:lnTo>
                        <a:pt x="1925" y="945"/>
                      </a:lnTo>
                      <a:lnTo>
                        <a:pt x="1925" y="980"/>
                      </a:lnTo>
                      <a:lnTo>
                        <a:pt x="1914" y="992"/>
                      </a:lnTo>
                      <a:lnTo>
                        <a:pt x="1914" y="1004"/>
                      </a:lnTo>
                      <a:lnTo>
                        <a:pt x="1902" y="1015"/>
                      </a:lnTo>
                      <a:lnTo>
                        <a:pt x="1891" y="1015"/>
                      </a:lnTo>
                      <a:lnTo>
                        <a:pt x="1879" y="1015"/>
                      </a:lnTo>
                      <a:lnTo>
                        <a:pt x="1868" y="1015"/>
                      </a:lnTo>
                      <a:lnTo>
                        <a:pt x="1856" y="1015"/>
                      </a:lnTo>
                      <a:lnTo>
                        <a:pt x="1844" y="1015"/>
                      </a:lnTo>
                      <a:lnTo>
                        <a:pt x="1833" y="1027"/>
                      </a:lnTo>
                      <a:lnTo>
                        <a:pt x="1821" y="1027"/>
                      </a:lnTo>
                      <a:lnTo>
                        <a:pt x="1810" y="1027"/>
                      </a:lnTo>
                      <a:lnTo>
                        <a:pt x="1810" y="1015"/>
                      </a:lnTo>
                      <a:lnTo>
                        <a:pt x="1798" y="1004"/>
                      </a:lnTo>
                      <a:lnTo>
                        <a:pt x="1787" y="992"/>
                      </a:lnTo>
                      <a:lnTo>
                        <a:pt x="1775" y="1004"/>
                      </a:lnTo>
                      <a:lnTo>
                        <a:pt x="1764" y="992"/>
                      </a:lnTo>
                      <a:lnTo>
                        <a:pt x="1764" y="1004"/>
                      </a:lnTo>
                      <a:lnTo>
                        <a:pt x="1764" y="1015"/>
                      </a:lnTo>
                      <a:lnTo>
                        <a:pt x="1764" y="1027"/>
                      </a:lnTo>
                      <a:lnTo>
                        <a:pt x="1752" y="1027"/>
                      </a:lnTo>
                      <a:lnTo>
                        <a:pt x="1741" y="1039"/>
                      </a:lnTo>
                      <a:lnTo>
                        <a:pt x="1729" y="1039"/>
                      </a:lnTo>
                      <a:lnTo>
                        <a:pt x="1729" y="1050"/>
                      </a:lnTo>
                      <a:lnTo>
                        <a:pt x="1729" y="1109"/>
                      </a:lnTo>
                      <a:lnTo>
                        <a:pt x="1718" y="1097"/>
                      </a:lnTo>
                      <a:lnTo>
                        <a:pt x="1706" y="1109"/>
                      </a:lnTo>
                      <a:lnTo>
                        <a:pt x="1729" y="1121"/>
                      </a:lnTo>
                      <a:lnTo>
                        <a:pt x="1718" y="1132"/>
                      </a:lnTo>
                      <a:lnTo>
                        <a:pt x="1729" y="1167"/>
                      </a:lnTo>
                      <a:lnTo>
                        <a:pt x="1729" y="1191"/>
                      </a:lnTo>
                      <a:lnTo>
                        <a:pt x="1741" y="1202"/>
                      </a:lnTo>
                      <a:lnTo>
                        <a:pt x="1729" y="1226"/>
                      </a:lnTo>
                      <a:lnTo>
                        <a:pt x="1706" y="1249"/>
                      </a:lnTo>
                      <a:lnTo>
                        <a:pt x="1683" y="1261"/>
                      </a:lnTo>
                      <a:lnTo>
                        <a:pt x="1683" y="1272"/>
                      </a:lnTo>
                      <a:lnTo>
                        <a:pt x="1683" y="1307"/>
                      </a:lnTo>
                      <a:lnTo>
                        <a:pt x="1672" y="1319"/>
                      </a:lnTo>
                      <a:lnTo>
                        <a:pt x="1672" y="1331"/>
                      </a:lnTo>
                      <a:lnTo>
                        <a:pt x="1683" y="1354"/>
                      </a:lnTo>
                      <a:lnTo>
                        <a:pt x="1683" y="1366"/>
                      </a:lnTo>
                      <a:lnTo>
                        <a:pt x="1683" y="1377"/>
                      </a:lnTo>
                      <a:lnTo>
                        <a:pt x="1695" y="1389"/>
                      </a:lnTo>
                      <a:lnTo>
                        <a:pt x="1683" y="1401"/>
                      </a:lnTo>
                      <a:lnTo>
                        <a:pt x="1683" y="1412"/>
                      </a:lnTo>
                      <a:lnTo>
                        <a:pt x="1672" y="1401"/>
                      </a:lnTo>
                      <a:lnTo>
                        <a:pt x="1660" y="1401"/>
                      </a:lnTo>
                      <a:lnTo>
                        <a:pt x="1660" y="1412"/>
                      </a:lnTo>
                      <a:lnTo>
                        <a:pt x="1637" y="1424"/>
                      </a:lnTo>
                      <a:lnTo>
                        <a:pt x="1625" y="1424"/>
                      </a:lnTo>
                      <a:lnTo>
                        <a:pt x="1614" y="1412"/>
                      </a:lnTo>
                      <a:lnTo>
                        <a:pt x="1614" y="1436"/>
                      </a:lnTo>
                      <a:lnTo>
                        <a:pt x="1614" y="1447"/>
                      </a:lnTo>
                      <a:lnTo>
                        <a:pt x="1614" y="1459"/>
                      </a:lnTo>
                      <a:lnTo>
                        <a:pt x="1614" y="1447"/>
                      </a:lnTo>
                      <a:lnTo>
                        <a:pt x="1625" y="1471"/>
                      </a:lnTo>
                      <a:lnTo>
                        <a:pt x="1625" y="1483"/>
                      </a:lnTo>
                      <a:lnTo>
                        <a:pt x="1625" y="1518"/>
                      </a:lnTo>
                      <a:lnTo>
                        <a:pt x="1614" y="1529"/>
                      </a:lnTo>
                      <a:lnTo>
                        <a:pt x="1625" y="1529"/>
                      </a:lnTo>
                      <a:lnTo>
                        <a:pt x="1625" y="1541"/>
                      </a:lnTo>
                      <a:lnTo>
                        <a:pt x="1637" y="1553"/>
                      </a:lnTo>
                      <a:lnTo>
                        <a:pt x="1649" y="1529"/>
                      </a:lnTo>
                      <a:lnTo>
                        <a:pt x="1660" y="1553"/>
                      </a:lnTo>
                      <a:lnTo>
                        <a:pt x="1660" y="1576"/>
                      </a:lnTo>
                      <a:lnTo>
                        <a:pt x="1649" y="1588"/>
                      </a:lnTo>
                      <a:lnTo>
                        <a:pt x="1625" y="1588"/>
                      </a:lnTo>
                      <a:lnTo>
                        <a:pt x="1614" y="1588"/>
                      </a:lnTo>
                      <a:lnTo>
                        <a:pt x="1602" y="1599"/>
                      </a:lnTo>
                      <a:lnTo>
                        <a:pt x="1591" y="1611"/>
                      </a:lnTo>
                      <a:lnTo>
                        <a:pt x="1579" y="1623"/>
                      </a:lnTo>
                      <a:lnTo>
                        <a:pt x="1545" y="1611"/>
                      </a:lnTo>
                      <a:lnTo>
                        <a:pt x="1545" y="1623"/>
                      </a:lnTo>
                      <a:lnTo>
                        <a:pt x="1522" y="1623"/>
                      </a:lnTo>
                      <a:lnTo>
                        <a:pt x="1522" y="1611"/>
                      </a:lnTo>
                      <a:lnTo>
                        <a:pt x="1533" y="1611"/>
                      </a:lnTo>
                      <a:lnTo>
                        <a:pt x="1545" y="1599"/>
                      </a:lnTo>
                      <a:lnTo>
                        <a:pt x="1522" y="1599"/>
                      </a:lnTo>
                      <a:lnTo>
                        <a:pt x="1533" y="1588"/>
                      </a:lnTo>
                      <a:lnTo>
                        <a:pt x="1510" y="1564"/>
                      </a:lnTo>
                      <a:lnTo>
                        <a:pt x="1499" y="1576"/>
                      </a:lnTo>
                      <a:lnTo>
                        <a:pt x="1476" y="1564"/>
                      </a:lnTo>
                      <a:lnTo>
                        <a:pt x="1464" y="1576"/>
                      </a:lnTo>
                      <a:lnTo>
                        <a:pt x="1453" y="1576"/>
                      </a:lnTo>
                      <a:lnTo>
                        <a:pt x="1429" y="1599"/>
                      </a:lnTo>
                      <a:lnTo>
                        <a:pt x="1418" y="1611"/>
                      </a:lnTo>
                      <a:lnTo>
                        <a:pt x="1418" y="1623"/>
                      </a:lnTo>
                      <a:lnTo>
                        <a:pt x="1406" y="1634"/>
                      </a:lnTo>
                      <a:lnTo>
                        <a:pt x="1395" y="1634"/>
                      </a:lnTo>
                      <a:lnTo>
                        <a:pt x="1383" y="1658"/>
                      </a:lnTo>
                      <a:lnTo>
                        <a:pt x="1383" y="1669"/>
                      </a:lnTo>
                      <a:lnTo>
                        <a:pt x="1360" y="1658"/>
                      </a:lnTo>
                      <a:lnTo>
                        <a:pt x="1360" y="1669"/>
                      </a:lnTo>
                      <a:lnTo>
                        <a:pt x="1372" y="1681"/>
                      </a:lnTo>
                      <a:lnTo>
                        <a:pt x="1372" y="1716"/>
                      </a:lnTo>
                      <a:lnTo>
                        <a:pt x="1383" y="1704"/>
                      </a:lnTo>
                      <a:lnTo>
                        <a:pt x="1395" y="1704"/>
                      </a:lnTo>
                      <a:lnTo>
                        <a:pt x="1418" y="1716"/>
                      </a:lnTo>
                      <a:lnTo>
                        <a:pt x="1418" y="1728"/>
                      </a:lnTo>
                      <a:lnTo>
                        <a:pt x="1429" y="1751"/>
                      </a:lnTo>
                      <a:lnTo>
                        <a:pt x="1441" y="1739"/>
                      </a:lnTo>
                      <a:lnTo>
                        <a:pt x="1453" y="1704"/>
                      </a:lnTo>
                      <a:lnTo>
                        <a:pt x="1464" y="1693"/>
                      </a:lnTo>
                      <a:lnTo>
                        <a:pt x="1464" y="1681"/>
                      </a:lnTo>
                      <a:lnTo>
                        <a:pt x="1476" y="1669"/>
                      </a:lnTo>
                      <a:lnTo>
                        <a:pt x="1487" y="1693"/>
                      </a:lnTo>
                      <a:lnTo>
                        <a:pt x="1499" y="1693"/>
                      </a:lnTo>
                      <a:lnTo>
                        <a:pt x="1510" y="1693"/>
                      </a:lnTo>
                      <a:lnTo>
                        <a:pt x="1499" y="1704"/>
                      </a:lnTo>
                      <a:lnTo>
                        <a:pt x="1499" y="1716"/>
                      </a:lnTo>
                      <a:lnTo>
                        <a:pt x="1510" y="1751"/>
                      </a:lnTo>
                      <a:lnTo>
                        <a:pt x="1510" y="1763"/>
                      </a:lnTo>
                      <a:lnTo>
                        <a:pt x="1522" y="1786"/>
                      </a:lnTo>
                      <a:lnTo>
                        <a:pt x="1510" y="1786"/>
                      </a:lnTo>
                      <a:lnTo>
                        <a:pt x="1499" y="1798"/>
                      </a:lnTo>
                      <a:lnTo>
                        <a:pt x="1499" y="1809"/>
                      </a:lnTo>
                      <a:lnTo>
                        <a:pt x="1510" y="1821"/>
                      </a:lnTo>
                      <a:lnTo>
                        <a:pt x="1510" y="1833"/>
                      </a:lnTo>
                      <a:lnTo>
                        <a:pt x="1510" y="1856"/>
                      </a:lnTo>
                      <a:lnTo>
                        <a:pt x="1487" y="1856"/>
                      </a:lnTo>
                      <a:lnTo>
                        <a:pt x="1476" y="1856"/>
                      </a:lnTo>
                      <a:lnTo>
                        <a:pt x="1464" y="1868"/>
                      </a:lnTo>
                      <a:lnTo>
                        <a:pt x="1464" y="1880"/>
                      </a:lnTo>
                      <a:lnTo>
                        <a:pt x="1476" y="1903"/>
                      </a:lnTo>
                      <a:lnTo>
                        <a:pt x="1453" y="1903"/>
                      </a:lnTo>
                      <a:lnTo>
                        <a:pt x="1429" y="1891"/>
                      </a:lnTo>
                      <a:lnTo>
                        <a:pt x="1395" y="1903"/>
                      </a:lnTo>
                      <a:lnTo>
                        <a:pt x="1395" y="1915"/>
                      </a:lnTo>
                      <a:lnTo>
                        <a:pt x="1337" y="1903"/>
                      </a:lnTo>
                      <a:lnTo>
                        <a:pt x="1337" y="1891"/>
                      </a:lnTo>
                      <a:lnTo>
                        <a:pt x="1349" y="1880"/>
                      </a:lnTo>
                      <a:lnTo>
                        <a:pt x="1349" y="1856"/>
                      </a:lnTo>
                      <a:lnTo>
                        <a:pt x="1349" y="1844"/>
                      </a:lnTo>
                      <a:lnTo>
                        <a:pt x="1337" y="1844"/>
                      </a:lnTo>
                      <a:lnTo>
                        <a:pt x="1326" y="1868"/>
                      </a:lnTo>
                      <a:lnTo>
                        <a:pt x="1303" y="1891"/>
                      </a:lnTo>
                      <a:lnTo>
                        <a:pt x="1303" y="1903"/>
                      </a:lnTo>
                      <a:lnTo>
                        <a:pt x="1314" y="1915"/>
                      </a:lnTo>
                      <a:lnTo>
                        <a:pt x="1303" y="1915"/>
                      </a:lnTo>
                      <a:lnTo>
                        <a:pt x="1291" y="1915"/>
                      </a:lnTo>
                      <a:lnTo>
                        <a:pt x="1280" y="1915"/>
                      </a:lnTo>
                      <a:lnTo>
                        <a:pt x="1268" y="1903"/>
                      </a:lnTo>
                      <a:lnTo>
                        <a:pt x="1257" y="1903"/>
                      </a:lnTo>
                      <a:lnTo>
                        <a:pt x="1245" y="1915"/>
                      </a:lnTo>
                      <a:lnTo>
                        <a:pt x="1234" y="1915"/>
                      </a:lnTo>
                      <a:lnTo>
                        <a:pt x="1222" y="1926"/>
                      </a:lnTo>
                      <a:lnTo>
                        <a:pt x="1234" y="1938"/>
                      </a:lnTo>
                      <a:lnTo>
                        <a:pt x="1222" y="1938"/>
                      </a:lnTo>
                      <a:lnTo>
                        <a:pt x="1210" y="1938"/>
                      </a:lnTo>
                      <a:lnTo>
                        <a:pt x="1210" y="1926"/>
                      </a:lnTo>
                      <a:lnTo>
                        <a:pt x="1210" y="1915"/>
                      </a:lnTo>
                      <a:lnTo>
                        <a:pt x="1222" y="1903"/>
                      </a:lnTo>
                      <a:lnTo>
                        <a:pt x="1210" y="1880"/>
                      </a:lnTo>
                      <a:lnTo>
                        <a:pt x="1199" y="1891"/>
                      </a:lnTo>
                      <a:lnTo>
                        <a:pt x="1176" y="1891"/>
                      </a:lnTo>
                      <a:lnTo>
                        <a:pt x="1176" y="1903"/>
                      </a:lnTo>
                      <a:lnTo>
                        <a:pt x="1164" y="1915"/>
                      </a:lnTo>
                      <a:lnTo>
                        <a:pt x="1153" y="1915"/>
                      </a:lnTo>
                      <a:lnTo>
                        <a:pt x="1141" y="1915"/>
                      </a:lnTo>
                      <a:lnTo>
                        <a:pt x="1141" y="1891"/>
                      </a:lnTo>
                      <a:lnTo>
                        <a:pt x="1130" y="1880"/>
                      </a:lnTo>
                      <a:lnTo>
                        <a:pt x="1118" y="1868"/>
                      </a:lnTo>
                      <a:lnTo>
                        <a:pt x="1107" y="1868"/>
                      </a:lnTo>
                      <a:lnTo>
                        <a:pt x="1107" y="1833"/>
                      </a:lnTo>
                      <a:lnTo>
                        <a:pt x="1095" y="1844"/>
                      </a:lnTo>
                      <a:lnTo>
                        <a:pt x="1084" y="1844"/>
                      </a:lnTo>
                      <a:lnTo>
                        <a:pt x="1061" y="1856"/>
                      </a:lnTo>
                      <a:lnTo>
                        <a:pt x="1072" y="1833"/>
                      </a:lnTo>
                      <a:lnTo>
                        <a:pt x="1084" y="1798"/>
                      </a:lnTo>
                      <a:lnTo>
                        <a:pt x="1095" y="1774"/>
                      </a:lnTo>
                      <a:lnTo>
                        <a:pt x="1095" y="1728"/>
                      </a:lnTo>
                      <a:lnTo>
                        <a:pt x="1095" y="1704"/>
                      </a:lnTo>
                      <a:lnTo>
                        <a:pt x="1061" y="1693"/>
                      </a:lnTo>
                      <a:lnTo>
                        <a:pt x="1049" y="1681"/>
                      </a:lnTo>
                      <a:lnTo>
                        <a:pt x="1026" y="1658"/>
                      </a:lnTo>
                      <a:lnTo>
                        <a:pt x="1015" y="1646"/>
                      </a:lnTo>
                      <a:lnTo>
                        <a:pt x="1003" y="1646"/>
                      </a:lnTo>
                      <a:lnTo>
                        <a:pt x="991" y="1658"/>
                      </a:lnTo>
                      <a:lnTo>
                        <a:pt x="980" y="1646"/>
                      </a:lnTo>
                      <a:lnTo>
                        <a:pt x="968" y="1681"/>
                      </a:lnTo>
                      <a:lnTo>
                        <a:pt x="968" y="1693"/>
                      </a:lnTo>
                      <a:lnTo>
                        <a:pt x="957" y="1716"/>
                      </a:lnTo>
                      <a:lnTo>
                        <a:pt x="957" y="1728"/>
                      </a:lnTo>
                      <a:lnTo>
                        <a:pt x="945" y="1728"/>
                      </a:lnTo>
                      <a:lnTo>
                        <a:pt x="934" y="1739"/>
                      </a:lnTo>
                      <a:lnTo>
                        <a:pt x="922" y="1751"/>
                      </a:lnTo>
                      <a:lnTo>
                        <a:pt x="922" y="1763"/>
                      </a:lnTo>
                      <a:lnTo>
                        <a:pt x="911" y="1751"/>
                      </a:lnTo>
                      <a:lnTo>
                        <a:pt x="899" y="1774"/>
                      </a:lnTo>
                      <a:lnTo>
                        <a:pt x="888" y="1774"/>
                      </a:lnTo>
                      <a:lnTo>
                        <a:pt x="888" y="1763"/>
                      </a:lnTo>
                      <a:lnTo>
                        <a:pt x="876" y="1751"/>
                      </a:lnTo>
                      <a:lnTo>
                        <a:pt x="865" y="1728"/>
                      </a:lnTo>
                      <a:lnTo>
                        <a:pt x="899" y="1716"/>
                      </a:lnTo>
                      <a:lnTo>
                        <a:pt x="899" y="1704"/>
                      </a:lnTo>
                      <a:lnTo>
                        <a:pt x="899" y="1693"/>
                      </a:lnTo>
                      <a:lnTo>
                        <a:pt x="899" y="1669"/>
                      </a:lnTo>
                      <a:lnTo>
                        <a:pt x="899" y="1658"/>
                      </a:lnTo>
                      <a:lnTo>
                        <a:pt x="876" y="1669"/>
                      </a:lnTo>
                      <a:lnTo>
                        <a:pt x="865" y="1669"/>
                      </a:lnTo>
                      <a:lnTo>
                        <a:pt x="865" y="1658"/>
                      </a:lnTo>
                      <a:lnTo>
                        <a:pt x="865" y="1646"/>
                      </a:lnTo>
                      <a:lnTo>
                        <a:pt x="865" y="1634"/>
                      </a:lnTo>
                      <a:lnTo>
                        <a:pt x="842" y="1611"/>
                      </a:lnTo>
                      <a:lnTo>
                        <a:pt x="830" y="1611"/>
                      </a:lnTo>
                      <a:lnTo>
                        <a:pt x="819" y="1611"/>
                      </a:lnTo>
                      <a:lnTo>
                        <a:pt x="795" y="1599"/>
                      </a:lnTo>
                      <a:lnTo>
                        <a:pt x="795" y="1588"/>
                      </a:lnTo>
                      <a:lnTo>
                        <a:pt x="784" y="1553"/>
                      </a:lnTo>
                      <a:lnTo>
                        <a:pt x="784" y="1541"/>
                      </a:lnTo>
                      <a:lnTo>
                        <a:pt x="795" y="1529"/>
                      </a:lnTo>
                      <a:lnTo>
                        <a:pt x="784" y="1529"/>
                      </a:lnTo>
                      <a:lnTo>
                        <a:pt x="784" y="1518"/>
                      </a:lnTo>
                      <a:lnTo>
                        <a:pt x="784" y="1506"/>
                      </a:lnTo>
                      <a:lnTo>
                        <a:pt x="761" y="1494"/>
                      </a:lnTo>
                      <a:lnTo>
                        <a:pt x="749" y="1494"/>
                      </a:lnTo>
                      <a:lnTo>
                        <a:pt x="738" y="1494"/>
                      </a:lnTo>
                      <a:lnTo>
                        <a:pt x="749" y="1483"/>
                      </a:lnTo>
                      <a:lnTo>
                        <a:pt x="738" y="1483"/>
                      </a:lnTo>
                      <a:lnTo>
                        <a:pt x="715" y="1471"/>
                      </a:lnTo>
                      <a:lnTo>
                        <a:pt x="703" y="1471"/>
                      </a:lnTo>
                      <a:lnTo>
                        <a:pt x="692" y="1483"/>
                      </a:lnTo>
                      <a:lnTo>
                        <a:pt x="680" y="1483"/>
                      </a:lnTo>
                      <a:lnTo>
                        <a:pt x="669" y="1483"/>
                      </a:lnTo>
                      <a:lnTo>
                        <a:pt x="657" y="1471"/>
                      </a:lnTo>
                      <a:lnTo>
                        <a:pt x="657" y="1459"/>
                      </a:lnTo>
                      <a:lnTo>
                        <a:pt x="646" y="1447"/>
                      </a:lnTo>
                      <a:lnTo>
                        <a:pt x="634" y="1447"/>
                      </a:lnTo>
                      <a:lnTo>
                        <a:pt x="623" y="1436"/>
                      </a:lnTo>
                      <a:lnTo>
                        <a:pt x="634" y="1436"/>
                      </a:lnTo>
                      <a:lnTo>
                        <a:pt x="634" y="1424"/>
                      </a:lnTo>
                      <a:lnTo>
                        <a:pt x="623" y="1424"/>
                      </a:lnTo>
                      <a:lnTo>
                        <a:pt x="623" y="1412"/>
                      </a:lnTo>
                      <a:lnTo>
                        <a:pt x="611" y="1412"/>
                      </a:lnTo>
                      <a:lnTo>
                        <a:pt x="600" y="1424"/>
                      </a:lnTo>
                      <a:lnTo>
                        <a:pt x="588" y="1412"/>
                      </a:lnTo>
                      <a:lnTo>
                        <a:pt x="576" y="1412"/>
                      </a:lnTo>
                      <a:lnTo>
                        <a:pt x="576" y="1401"/>
                      </a:lnTo>
                      <a:lnTo>
                        <a:pt x="565" y="1389"/>
                      </a:lnTo>
                      <a:lnTo>
                        <a:pt x="576" y="1377"/>
                      </a:lnTo>
                      <a:lnTo>
                        <a:pt x="576" y="1366"/>
                      </a:lnTo>
                      <a:lnTo>
                        <a:pt x="565" y="1366"/>
                      </a:lnTo>
                      <a:lnTo>
                        <a:pt x="553" y="1366"/>
                      </a:lnTo>
                      <a:lnTo>
                        <a:pt x="553" y="1377"/>
                      </a:lnTo>
                      <a:lnTo>
                        <a:pt x="542" y="1377"/>
                      </a:lnTo>
                      <a:lnTo>
                        <a:pt x="530" y="1366"/>
                      </a:lnTo>
                      <a:lnTo>
                        <a:pt x="519" y="1366"/>
                      </a:lnTo>
                      <a:lnTo>
                        <a:pt x="530" y="1377"/>
                      </a:lnTo>
                      <a:lnTo>
                        <a:pt x="519" y="1377"/>
                      </a:lnTo>
                      <a:lnTo>
                        <a:pt x="507" y="1366"/>
                      </a:lnTo>
                      <a:lnTo>
                        <a:pt x="496" y="1366"/>
                      </a:lnTo>
                      <a:lnTo>
                        <a:pt x="484" y="1366"/>
                      </a:lnTo>
                      <a:lnTo>
                        <a:pt x="473" y="1377"/>
                      </a:lnTo>
                      <a:lnTo>
                        <a:pt x="450" y="1377"/>
                      </a:lnTo>
                      <a:lnTo>
                        <a:pt x="427" y="1377"/>
                      </a:lnTo>
                      <a:lnTo>
                        <a:pt x="438" y="1366"/>
                      </a:lnTo>
                      <a:lnTo>
                        <a:pt x="450" y="1366"/>
                      </a:lnTo>
                      <a:lnTo>
                        <a:pt x="461" y="1331"/>
                      </a:lnTo>
                      <a:lnTo>
                        <a:pt x="461" y="1319"/>
                      </a:lnTo>
                      <a:lnTo>
                        <a:pt x="450" y="1319"/>
                      </a:lnTo>
                      <a:lnTo>
                        <a:pt x="438" y="1307"/>
                      </a:lnTo>
                      <a:lnTo>
                        <a:pt x="415" y="1284"/>
                      </a:lnTo>
                      <a:lnTo>
                        <a:pt x="427" y="1272"/>
                      </a:lnTo>
                      <a:lnTo>
                        <a:pt x="427" y="1261"/>
                      </a:lnTo>
                      <a:lnTo>
                        <a:pt x="438" y="1226"/>
                      </a:lnTo>
                      <a:lnTo>
                        <a:pt x="450" y="1226"/>
                      </a:lnTo>
                      <a:lnTo>
                        <a:pt x="461" y="1214"/>
                      </a:lnTo>
                      <a:lnTo>
                        <a:pt x="450" y="1214"/>
                      </a:lnTo>
                      <a:lnTo>
                        <a:pt x="461" y="1202"/>
                      </a:lnTo>
                      <a:lnTo>
                        <a:pt x="473" y="1191"/>
                      </a:lnTo>
                      <a:lnTo>
                        <a:pt x="484" y="1179"/>
                      </a:lnTo>
                      <a:lnTo>
                        <a:pt x="484" y="1167"/>
                      </a:lnTo>
                      <a:lnTo>
                        <a:pt x="484" y="1156"/>
                      </a:lnTo>
                      <a:lnTo>
                        <a:pt x="496" y="1144"/>
                      </a:lnTo>
                      <a:lnTo>
                        <a:pt x="484" y="1132"/>
                      </a:lnTo>
                      <a:lnTo>
                        <a:pt x="473" y="1121"/>
                      </a:lnTo>
                      <a:lnTo>
                        <a:pt x="461" y="1121"/>
                      </a:lnTo>
                      <a:lnTo>
                        <a:pt x="450" y="1144"/>
                      </a:lnTo>
                      <a:lnTo>
                        <a:pt x="438" y="1156"/>
                      </a:lnTo>
                      <a:lnTo>
                        <a:pt x="438" y="1167"/>
                      </a:lnTo>
                      <a:lnTo>
                        <a:pt x="427" y="1179"/>
                      </a:lnTo>
                      <a:lnTo>
                        <a:pt x="415" y="1191"/>
                      </a:lnTo>
                      <a:lnTo>
                        <a:pt x="392" y="1179"/>
                      </a:lnTo>
                      <a:lnTo>
                        <a:pt x="369" y="1156"/>
                      </a:lnTo>
                      <a:lnTo>
                        <a:pt x="357" y="1191"/>
                      </a:lnTo>
                      <a:lnTo>
                        <a:pt x="346" y="1191"/>
                      </a:lnTo>
                      <a:lnTo>
                        <a:pt x="346" y="1214"/>
                      </a:lnTo>
                      <a:lnTo>
                        <a:pt x="323" y="1226"/>
                      </a:lnTo>
                      <a:lnTo>
                        <a:pt x="346" y="1249"/>
                      </a:lnTo>
                      <a:lnTo>
                        <a:pt x="334" y="1249"/>
                      </a:lnTo>
                      <a:lnTo>
                        <a:pt x="323" y="1237"/>
                      </a:lnTo>
                      <a:lnTo>
                        <a:pt x="242" y="1144"/>
                      </a:lnTo>
                      <a:lnTo>
                        <a:pt x="231" y="1132"/>
                      </a:lnTo>
                      <a:lnTo>
                        <a:pt x="242" y="1121"/>
                      </a:lnTo>
                      <a:lnTo>
                        <a:pt x="242" y="1097"/>
                      </a:lnTo>
                      <a:lnTo>
                        <a:pt x="288" y="1074"/>
                      </a:lnTo>
                      <a:lnTo>
                        <a:pt x="288" y="1050"/>
                      </a:lnTo>
                      <a:lnTo>
                        <a:pt x="300" y="1039"/>
                      </a:lnTo>
                      <a:lnTo>
                        <a:pt x="311" y="1039"/>
                      </a:lnTo>
                      <a:lnTo>
                        <a:pt x="311" y="1015"/>
                      </a:lnTo>
                      <a:lnTo>
                        <a:pt x="323" y="1004"/>
                      </a:lnTo>
                      <a:lnTo>
                        <a:pt x="334" y="1004"/>
                      </a:lnTo>
                      <a:lnTo>
                        <a:pt x="334" y="1015"/>
                      </a:lnTo>
                      <a:lnTo>
                        <a:pt x="346" y="1015"/>
                      </a:lnTo>
                      <a:lnTo>
                        <a:pt x="346" y="1004"/>
                      </a:lnTo>
                      <a:lnTo>
                        <a:pt x="357" y="1015"/>
                      </a:lnTo>
                      <a:lnTo>
                        <a:pt x="357" y="1004"/>
                      </a:lnTo>
                      <a:lnTo>
                        <a:pt x="381" y="1015"/>
                      </a:lnTo>
                      <a:lnTo>
                        <a:pt x="404" y="1027"/>
                      </a:lnTo>
                      <a:lnTo>
                        <a:pt x="438" y="1027"/>
                      </a:lnTo>
                      <a:lnTo>
                        <a:pt x="427" y="1039"/>
                      </a:lnTo>
                      <a:lnTo>
                        <a:pt x="427" y="1062"/>
                      </a:lnTo>
                      <a:lnTo>
                        <a:pt x="438" y="1074"/>
                      </a:lnTo>
                      <a:lnTo>
                        <a:pt x="450" y="1074"/>
                      </a:lnTo>
                      <a:lnTo>
                        <a:pt x="461" y="1097"/>
                      </a:lnTo>
                      <a:lnTo>
                        <a:pt x="484" y="1085"/>
                      </a:lnTo>
                      <a:lnTo>
                        <a:pt x="496" y="1085"/>
                      </a:lnTo>
                      <a:lnTo>
                        <a:pt x="507" y="1097"/>
                      </a:lnTo>
                      <a:lnTo>
                        <a:pt x="519" y="1097"/>
                      </a:lnTo>
                      <a:lnTo>
                        <a:pt x="530" y="1097"/>
                      </a:lnTo>
                      <a:lnTo>
                        <a:pt x="542" y="1097"/>
                      </a:lnTo>
                      <a:lnTo>
                        <a:pt x="553" y="1097"/>
                      </a:lnTo>
                      <a:lnTo>
                        <a:pt x="600" y="1085"/>
                      </a:lnTo>
                      <a:lnTo>
                        <a:pt x="611" y="1085"/>
                      </a:lnTo>
                      <a:lnTo>
                        <a:pt x="623" y="1085"/>
                      </a:lnTo>
                      <a:lnTo>
                        <a:pt x="623" y="1062"/>
                      </a:lnTo>
                      <a:lnTo>
                        <a:pt x="634" y="1050"/>
                      </a:lnTo>
                      <a:lnTo>
                        <a:pt x="646" y="1050"/>
                      </a:lnTo>
                      <a:lnTo>
                        <a:pt x="657" y="1027"/>
                      </a:lnTo>
                      <a:lnTo>
                        <a:pt x="669" y="1027"/>
                      </a:lnTo>
                      <a:lnTo>
                        <a:pt x="669" y="1015"/>
                      </a:lnTo>
                      <a:lnTo>
                        <a:pt x="657" y="1004"/>
                      </a:lnTo>
                      <a:lnTo>
                        <a:pt x="646" y="992"/>
                      </a:lnTo>
                      <a:lnTo>
                        <a:pt x="623" y="992"/>
                      </a:lnTo>
                      <a:lnTo>
                        <a:pt x="611" y="992"/>
                      </a:lnTo>
                      <a:lnTo>
                        <a:pt x="611" y="980"/>
                      </a:lnTo>
                      <a:lnTo>
                        <a:pt x="588" y="969"/>
                      </a:lnTo>
                      <a:lnTo>
                        <a:pt x="576" y="957"/>
                      </a:lnTo>
                      <a:lnTo>
                        <a:pt x="588" y="945"/>
                      </a:lnTo>
                      <a:lnTo>
                        <a:pt x="588" y="934"/>
                      </a:lnTo>
                      <a:lnTo>
                        <a:pt x="565" y="910"/>
                      </a:lnTo>
                      <a:lnTo>
                        <a:pt x="553" y="910"/>
                      </a:lnTo>
                      <a:lnTo>
                        <a:pt x="553" y="899"/>
                      </a:lnTo>
                      <a:lnTo>
                        <a:pt x="542" y="899"/>
                      </a:lnTo>
                      <a:lnTo>
                        <a:pt x="530" y="887"/>
                      </a:lnTo>
                      <a:lnTo>
                        <a:pt x="530" y="899"/>
                      </a:lnTo>
                      <a:lnTo>
                        <a:pt x="519" y="899"/>
                      </a:lnTo>
                      <a:lnTo>
                        <a:pt x="496" y="899"/>
                      </a:lnTo>
                      <a:lnTo>
                        <a:pt x="473" y="887"/>
                      </a:lnTo>
                      <a:lnTo>
                        <a:pt x="461" y="887"/>
                      </a:lnTo>
                      <a:lnTo>
                        <a:pt x="438" y="887"/>
                      </a:lnTo>
                      <a:lnTo>
                        <a:pt x="404" y="875"/>
                      </a:lnTo>
                      <a:lnTo>
                        <a:pt x="392" y="864"/>
                      </a:lnTo>
                      <a:lnTo>
                        <a:pt x="404" y="852"/>
                      </a:lnTo>
                      <a:lnTo>
                        <a:pt x="427" y="852"/>
                      </a:lnTo>
                      <a:lnTo>
                        <a:pt x="438" y="852"/>
                      </a:lnTo>
                      <a:lnTo>
                        <a:pt x="438" y="840"/>
                      </a:lnTo>
                      <a:lnTo>
                        <a:pt x="427" y="840"/>
                      </a:lnTo>
                      <a:lnTo>
                        <a:pt x="438" y="829"/>
                      </a:lnTo>
                      <a:lnTo>
                        <a:pt x="438" y="805"/>
                      </a:lnTo>
                      <a:lnTo>
                        <a:pt x="438" y="794"/>
                      </a:lnTo>
                      <a:lnTo>
                        <a:pt x="438" y="782"/>
                      </a:lnTo>
                      <a:lnTo>
                        <a:pt x="438" y="770"/>
                      </a:lnTo>
                      <a:lnTo>
                        <a:pt x="427" y="770"/>
                      </a:lnTo>
                      <a:lnTo>
                        <a:pt x="415" y="759"/>
                      </a:lnTo>
                      <a:lnTo>
                        <a:pt x="427" y="747"/>
                      </a:lnTo>
                      <a:lnTo>
                        <a:pt x="427" y="735"/>
                      </a:lnTo>
                      <a:lnTo>
                        <a:pt x="450" y="712"/>
                      </a:lnTo>
                      <a:lnTo>
                        <a:pt x="438" y="688"/>
                      </a:lnTo>
                      <a:lnTo>
                        <a:pt x="427" y="688"/>
                      </a:lnTo>
                      <a:lnTo>
                        <a:pt x="427" y="700"/>
                      </a:lnTo>
                      <a:lnTo>
                        <a:pt x="415" y="688"/>
                      </a:lnTo>
                      <a:lnTo>
                        <a:pt x="404" y="688"/>
                      </a:lnTo>
                      <a:lnTo>
                        <a:pt x="381" y="677"/>
                      </a:lnTo>
                      <a:lnTo>
                        <a:pt x="381" y="665"/>
                      </a:lnTo>
                      <a:lnTo>
                        <a:pt x="415" y="618"/>
                      </a:lnTo>
                      <a:lnTo>
                        <a:pt x="404" y="618"/>
                      </a:lnTo>
                      <a:lnTo>
                        <a:pt x="415" y="595"/>
                      </a:lnTo>
                      <a:lnTo>
                        <a:pt x="427" y="583"/>
                      </a:lnTo>
                      <a:lnTo>
                        <a:pt x="438" y="583"/>
                      </a:lnTo>
                      <a:lnTo>
                        <a:pt x="438" y="572"/>
                      </a:lnTo>
                      <a:lnTo>
                        <a:pt x="427" y="560"/>
                      </a:lnTo>
                      <a:lnTo>
                        <a:pt x="415" y="560"/>
                      </a:lnTo>
                      <a:lnTo>
                        <a:pt x="404" y="548"/>
                      </a:lnTo>
                      <a:lnTo>
                        <a:pt x="392" y="560"/>
                      </a:lnTo>
                      <a:lnTo>
                        <a:pt x="381" y="572"/>
                      </a:lnTo>
                      <a:lnTo>
                        <a:pt x="357" y="572"/>
                      </a:lnTo>
                      <a:lnTo>
                        <a:pt x="346" y="560"/>
                      </a:lnTo>
                      <a:lnTo>
                        <a:pt x="346" y="548"/>
                      </a:lnTo>
                      <a:lnTo>
                        <a:pt x="346" y="560"/>
                      </a:lnTo>
                      <a:lnTo>
                        <a:pt x="334" y="560"/>
                      </a:lnTo>
                      <a:lnTo>
                        <a:pt x="323" y="572"/>
                      </a:lnTo>
                      <a:lnTo>
                        <a:pt x="323" y="560"/>
                      </a:lnTo>
                      <a:lnTo>
                        <a:pt x="311" y="560"/>
                      </a:lnTo>
                      <a:lnTo>
                        <a:pt x="311" y="548"/>
                      </a:lnTo>
                      <a:lnTo>
                        <a:pt x="300" y="537"/>
                      </a:lnTo>
                      <a:lnTo>
                        <a:pt x="277" y="513"/>
                      </a:lnTo>
                      <a:lnTo>
                        <a:pt x="277" y="525"/>
                      </a:lnTo>
                      <a:lnTo>
                        <a:pt x="265" y="513"/>
                      </a:lnTo>
                      <a:lnTo>
                        <a:pt x="265" y="525"/>
                      </a:lnTo>
                      <a:lnTo>
                        <a:pt x="242" y="525"/>
                      </a:lnTo>
                      <a:lnTo>
                        <a:pt x="219" y="548"/>
                      </a:lnTo>
                      <a:lnTo>
                        <a:pt x="208" y="560"/>
                      </a:lnTo>
                      <a:lnTo>
                        <a:pt x="185" y="572"/>
                      </a:lnTo>
                      <a:lnTo>
                        <a:pt x="173" y="583"/>
                      </a:lnTo>
                      <a:lnTo>
                        <a:pt x="161" y="572"/>
                      </a:lnTo>
                      <a:lnTo>
                        <a:pt x="150" y="572"/>
                      </a:lnTo>
                      <a:lnTo>
                        <a:pt x="138" y="595"/>
                      </a:lnTo>
                      <a:lnTo>
                        <a:pt x="127" y="607"/>
                      </a:lnTo>
                      <a:lnTo>
                        <a:pt x="115" y="607"/>
                      </a:lnTo>
                      <a:lnTo>
                        <a:pt x="92" y="630"/>
                      </a:lnTo>
                      <a:lnTo>
                        <a:pt x="58" y="630"/>
                      </a:lnTo>
                      <a:lnTo>
                        <a:pt x="58" y="642"/>
                      </a:lnTo>
                      <a:lnTo>
                        <a:pt x="46" y="642"/>
                      </a:lnTo>
                      <a:lnTo>
                        <a:pt x="46" y="607"/>
                      </a:lnTo>
                      <a:lnTo>
                        <a:pt x="35" y="595"/>
                      </a:lnTo>
                      <a:lnTo>
                        <a:pt x="35" y="583"/>
                      </a:lnTo>
                      <a:lnTo>
                        <a:pt x="23" y="572"/>
                      </a:lnTo>
                      <a:lnTo>
                        <a:pt x="23" y="513"/>
                      </a:lnTo>
                      <a:lnTo>
                        <a:pt x="23" y="502"/>
                      </a:lnTo>
                      <a:lnTo>
                        <a:pt x="12" y="467"/>
                      </a:lnTo>
                      <a:lnTo>
                        <a:pt x="12" y="455"/>
                      </a:lnTo>
                      <a:lnTo>
                        <a:pt x="0" y="443"/>
                      </a:lnTo>
                      <a:lnTo>
                        <a:pt x="12" y="432"/>
                      </a:lnTo>
                      <a:lnTo>
                        <a:pt x="23" y="443"/>
                      </a:lnTo>
                      <a:lnTo>
                        <a:pt x="35" y="432"/>
                      </a:lnTo>
                      <a:lnTo>
                        <a:pt x="46" y="432"/>
                      </a:lnTo>
                      <a:lnTo>
                        <a:pt x="58" y="420"/>
                      </a:lnTo>
                      <a:lnTo>
                        <a:pt x="58" y="408"/>
                      </a:lnTo>
                      <a:lnTo>
                        <a:pt x="69" y="408"/>
                      </a:lnTo>
                      <a:lnTo>
                        <a:pt x="81" y="420"/>
                      </a:lnTo>
                      <a:lnTo>
                        <a:pt x="81" y="408"/>
                      </a:lnTo>
                      <a:lnTo>
                        <a:pt x="92" y="385"/>
                      </a:lnTo>
                      <a:lnTo>
                        <a:pt x="104" y="373"/>
                      </a:lnTo>
                      <a:lnTo>
                        <a:pt x="115" y="362"/>
                      </a:lnTo>
                      <a:lnTo>
                        <a:pt x="138" y="373"/>
                      </a:lnTo>
                      <a:lnTo>
                        <a:pt x="161" y="362"/>
                      </a:lnTo>
                      <a:lnTo>
                        <a:pt x="161" y="350"/>
                      </a:lnTo>
                      <a:lnTo>
                        <a:pt x="150" y="326"/>
                      </a:lnTo>
                      <a:lnTo>
                        <a:pt x="173" y="315"/>
                      </a:lnTo>
                      <a:lnTo>
                        <a:pt x="185" y="326"/>
                      </a:lnTo>
                      <a:lnTo>
                        <a:pt x="196" y="326"/>
                      </a:lnTo>
                      <a:lnTo>
                        <a:pt x="196" y="315"/>
                      </a:lnTo>
                      <a:lnTo>
                        <a:pt x="219" y="315"/>
                      </a:lnTo>
                      <a:lnTo>
                        <a:pt x="231" y="315"/>
                      </a:lnTo>
                      <a:lnTo>
                        <a:pt x="219" y="326"/>
                      </a:lnTo>
                      <a:lnTo>
                        <a:pt x="231" y="338"/>
                      </a:lnTo>
                      <a:lnTo>
                        <a:pt x="242" y="338"/>
                      </a:lnTo>
                      <a:lnTo>
                        <a:pt x="265" y="326"/>
                      </a:lnTo>
                      <a:lnTo>
                        <a:pt x="277" y="326"/>
                      </a:lnTo>
                      <a:lnTo>
                        <a:pt x="277" y="315"/>
                      </a:lnTo>
                      <a:lnTo>
                        <a:pt x="288" y="303"/>
                      </a:lnTo>
                      <a:lnTo>
                        <a:pt x="323" y="291"/>
                      </a:lnTo>
                      <a:lnTo>
                        <a:pt x="323" y="315"/>
                      </a:lnTo>
                      <a:lnTo>
                        <a:pt x="334" y="326"/>
                      </a:lnTo>
                      <a:lnTo>
                        <a:pt x="334" y="338"/>
                      </a:lnTo>
                      <a:lnTo>
                        <a:pt x="346" y="350"/>
                      </a:lnTo>
                      <a:lnTo>
                        <a:pt x="346" y="326"/>
                      </a:lnTo>
                      <a:lnTo>
                        <a:pt x="357" y="326"/>
                      </a:lnTo>
                      <a:lnTo>
                        <a:pt x="369" y="315"/>
                      </a:lnTo>
                      <a:lnTo>
                        <a:pt x="381" y="315"/>
                      </a:lnTo>
                      <a:lnTo>
                        <a:pt x="415" y="315"/>
                      </a:lnTo>
                      <a:lnTo>
                        <a:pt x="427" y="303"/>
                      </a:lnTo>
                      <a:lnTo>
                        <a:pt x="427" y="280"/>
                      </a:lnTo>
                      <a:lnTo>
                        <a:pt x="427" y="233"/>
                      </a:lnTo>
                      <a:lnTo>
                        <a:pt x="427" y="221"/>
                      </a:lnTo>
                      <a:lnTo>
                        <a:pt x="427" y="210"/>
                      </a:lnTo>
                      <a:close/>
                      <a:moveTo>
                        <a:pt x="288" y="397"/>
                      </a:moveTo>
                      <a:lnTo>
                        <a:pt x="265" y="373"/>
                      </a:lnTo>
                      <a:lnTo>
                        <a:pt x="254" y="385"/>
                      </a:lnTo>
                      <a:lnTo>
                        <a:pt x="242" y="385"/>
                      </a:lnTo>
                      <a:lnTo>
                        <a:pt x="231" y="385"/>
                      </a:lnTo>
                      <a:lnTo>
                        <a:pt x="208" y="397"/>
                      </a:lnTo>
                      <a:lnTo>
                        <a:pt x="208" y="408"/>
                      </a:lnTo>
                      <a:lnTo>
                        <a:pt x="219" y="420"/>
                      </a:lnTo>
                      <a:lnTo>
                        <a:pt x="231" y="432"/>
                      </a:lnTo>
                      <a:lnTo>
                        <a:pt x="219" y="455"/>
                      </a:lnTo>
                      <a:lnTo>
                        <a:pt x="219" y="467"/>
                      </a:lnTo>
                      <a:lnTo>
                        <a:pt x="231" y="478"/>
                      </a:lnTo>
                      <a:lnTo>
                        <a:pt x="219" y="490"/>
                      </a:lnTo>
                      <a:lnTo>
                        <a:pt x="219" y="502"/>
                      </a:lnTo>
                      <a:lnTo>
                        <a:pt x="231" y="502"/>
                      </a:lnTo>
                      <a:lnTo>
                        <a:pt x="242" y="513"/>
                      </a:lnTo>
                      <a:lnTo>
                        <a:pt x="254" y="502"/>
                      </a:lnTo>
                      <a:lnTo>
                        <a:pt x="265" y="502"/>
                      </a:lnTo>
                      <a:lnTo>
                        <a:pt x="254" y="478"/>
                      </a:lnTo>
                      <a:lnTo>
                        <a:pt x="265" y="467"/>
                      </a:lnTo>
                      <a:lnTo>
                        <a:pt x="254" y="455"/>
                      </a:lnTo>
                      <a:lnTo>
                        <a:pt x="265" y="443"/>
                      </a:lnTo>
                      <a:lnTo>
                        <a:pt x="277" y="432"/>
                      </a:lnTo>
                      <a:lnTo>
                        <a:pt x="288" y="420"/>
                      </a:lnTo>
                      <a:lnTo>
                        <a:pt x="288" y="397"/>
                      </a:lnTo>
                      <a:close/>
                      <a:moveTo>
                        <a:pt x="957" y="1307"/>
                      </a:moveTo>
                      <a:lnTo>
                        <a:pt x="934" y="1307"/>
                      </a:lnTo>
                      <a:lnTo>
                        <a:pt x="911" y="1319"/>
                      </a:lnTo>
                      <a:lnTo>
                        <a:pt x="899" y="1319"/>
                      </a:lnTo>
                      <a:lnTo>
                        <a:pt x="888" y="1331"/>
                      </a:lnTo>
                      <a:lnTo>
                        <a:pt x="888" y="1307"/>
                      </a:lnTo>
                      <a:lnTo>
                        <a:pt x="876" y="1307"/>
                      </a:lnTo>
                      <a:lnTo>
                        <a:pt x="865" y="1342"/>
                      </a:lnTo>
                      <a:lnTo>
                        <a:pt x="853" y="1354"/>
                      </a:lnTo>
                      <a:lnTo>
                        <a:pt x="853" y="1366"/>
                      </a:lnTo>
                      <a:lnTo>
                        <a:pt x="853" y="1377"/>
                      </a:lnTo>
                      <a:lnTo>
                        <a:pt x="853" y="1389"/>
                      </a:lnTo>
                      <a:lnTo>
                        <a:pt x="853" y="1401"/>
                      </a:lnTo>
                      <a:lnTo>
                        <a:pt x="842" y="1401"/>
                      </a:lnTo>
                      <a:lnTo>
                        <a:pt x="830" y="1412"/>
                      </a:lnTo>
                      <a:lnTo>
                        <a:pt x="830" y="1424"/>
                      </a:lnTo>
                      <a:lnTo>
                        <a:pt x="853" y="1424"/>
                      </a:lnTo>
                      <a:lnTo>
                        <a:pt x="865" y="1436"/>
                      </a:lnTo>
                      <a:lnTo>
                        <a:pt x="853" y="1436"/>
                      </a:lnTo>
                      <a:lnTo>
                        <a:pt x="853" y="1447"/>
                      </a:lnTo>
                      <a:lnTo>
                        <a:pt x="865" y="1447"/>
                      </a:lnTo>
                      <a:lnTo>
                        <a:pt x="876" y="1447"/>
                      </a:lnTo>
                      <a:lnTo>
                        <a:pt x="888" y="1459"/>
                      </a:lnTo>
                      <a:lnTo>
                        <a:pt x="888" y="1471"/>
                      </a:lnTo>
                      <a:lnTo>
                        <a:pt x="911" y="1483"/>
                      </a:lnTo>
                      <a:lnTo>
                        <a:pt x="922" y="1494"/>
                      </a:lnTo>
                      <a:lnTo>
                        <a:pt x="934" y="1494"/>
                      </a:lnTo>
                      <a:lnTo>
                        <a:pt x="945" y="1494"/>
                      </a:lnTo>
                      <a:lnTo>
                        <a:pt x="957" y="1518"/>
                      </a:lnTo>
                      <a:lnTo>
                        <a:pt x="968" y="1541"/>
                      </a:lnTo>
                      <a:lnTo>
                        <a:pt x="968" y="1553"/>
                      </a:lnTo>
                      <a:lnTo>
                        <a:pt x="957" y="1553"/>
                      </a:lnTo>
                      <a:lnTo>
                        <a:pt x="968" y="1553"/>
                      </a:lnTo>
                      <a:lnTo>
                        <a:pt x="968" y="1564"/>
                      </a:lnTo>
                      <a:lnTo>
                        <a:pt x="1003" y="1564"/>
                      </a:lnTo>
                      <a:lnTo>
                        <a:pt x="1014" y="1564"/>
                      </a:lnTo>
                      <a:lnTo>
                        <a:pt x="1026" y="1564"/>
                      </a:lnTo>
                      <a:lnTo>
                        <a:pt x="1038" y="1564"/>
                      </a:lnTo>
                      <a:lnTo>
                        <a:pt x="1049" y="1564"/>
                      </a:lnTo>
                      <a:lnTo>
                        <a:pt x="1049" y="1553"/>
                      </a:lnTo>
                      <a:lnTo>
                        <a:pt x="1061" y="1541"/>
                      </a:lnTo>
                      <a:lnTo>
                        <a:pt x="1072" y="1541"/>
                      </a:lnTo>
                      <a:lnTo>
                        <a:pt x="1095" y="1553"/>
                      </a:lnTo>
                      <a:lnTo>
                        <a:pt x="1107" y="1553"/>
                      </a:lnTo>
                      <a:lnTo>
                        <a:pt x="1118" y="1553"/>
                      </a:lnTo>
                      <a:lnTo>
                        <a:pt x="1118" y="1564"/>
                      </a:lnTo>
                      <a:lnTo>
                        <a:pt x="1130" y="1553"/>
                      </a:lnTo>
                      <a:lnTo>
                        <a:pt x="1141" y="1553"/>
                      </a:lnTo>
                      <a:lnTo>
                        <a:pt x="1141" y="1564"/>
                      </a:lnTo>
                      <a:lnTo>
                        <a:pt x="1164" y="1588"/>
                      </a:lnTo>
                      <a:lnTo>
                        <a:pt x="1164" y="1599"/>
                      </a:lnTo>
                      <a:lnTo>
                        <a:pt x="1164" y="1588"/>
                      </a:lnTo>
                      <a:lnTo>
                        <a:pt x="1187" y="1599"/>
                      </a:lnTo>
                      <a:lnTo>
                        <a:pt x="1199" y="1599"/>
                      </a:lnTo>
                      <a:lnTo>
                        <a:pt x="1210" y="1588"/>
                      </a:lnTo>
                      <a:lnTo>
                        <a:pt x="1210" y="1599"/>
                      </a:lnTo>
                      <a:lnTo>
                        <a:pt x="1210" y="1588"/>
                      </a:lnTo>
                      <a:lnTo>
                        <a:pt x="1234" y="1588"/>
                      </a:lnTo>
                      <a:lnTo>
                        <a:pt x="1268" y="1599"/>
                      </a:lnTo>
                      <a:lnTo>
                        <a:pt x="1280" y="1588"/>
                      </a:lnTo>
                      <a:lnTo>
                        <a:pt x="1291" y="1599"/>
                      </a:lnTo>
                      <a:lnTo>
                        <a:pt x="1280" y="1611"/>
                      </a:lnTo>
                      <a:lnTo>
                        <a:pt x="1291" y="1611"/>
                      </a:lnTo>
                      <a:lnTo>
                        <a:pt x="1303" y="1611"/>
                      </a:lnTo>
                      <a:lnTo>
                        <a:pt x="1326" y="1599"/>
                      </a:lnTo>
                      <a:lnTo>
                        <a:pt x="1337" y="1599"/>
                      </a:lnTo>
                      <a:lnTo>
                        <a:pt x="1337" y="1588"/>
                      </a:lnTo>
                      <a:lnTo>
                        <a:pt x="1326" y="1564"/>
                      </a:lnTo>
                      <a:lnTo>
                        <a:pt x="1326" y="1518"/>
                      </a:lnTo>
                      <a:lnTo>
                        <a:pt x="1303" y="1518"/>
                      </a:lnTo>
                      <a:lnTo>
                        <a:pt x="1291" y="1553"/>
                      </a:lnTo>
                      <a:lnTo>
                        <a:pt x="1257" y="1553"/>
                      </a:lnTo>
                      <a:lnTo>
                        <a:pt x="1245" y="1553"/>
                      </a:lnTo>
                      <a:lnTo>
                        <a:pt x="1245" y="1541"/>
                      </a:lnTo>
                      <a:lnTo>
                        <a:pt x="1222" y="1518"/>
                      </a:lnTo>
                      <a:lnTo>
                        <a:pt x="1210" y="1506"/>
                      </a:lnTo>
                      <a:lnTo>
                        <a:pt x="1199" y="1506"/>
                      </a:lnTo>
                      <a:lnTo>
                        <a:pt x="1199" y="1483"/>
                      </a:lnTo>
                      <a:lnTo>
                        <a:pt x="1210" y="1471"/>
                      </a:lnTo>
                      <a:lnTo>
                        <a:pt x="1210" y="1459"/>
                      </a:lnTo>
                      <a:lnTo>
                        <a:pt x="1222" y="1471"/>
                      </a:lnTo>
                      <a:lnTo>
                        <a:pt x="1234" y="1471"/>
                      </a:lnTo>
                      <a:lnTo>
                        <a:pt x="1257" y="1447"/>
                      </a:lnTo>
                      <a:lnTo>
                        <a:pt x="1257" y="1424"/>
                      </a:lnTo>
                      <a:lnTo>
                        <a:pt x="1268" y="1424"/>
                      </a:lnTo>
                      <a:lnTo>
                        <a:pt x="1268" y="1412"/>
                      </a:lnTo>
                      <a:lnTo>
                        <a:pt x="1268" y="1401"/>
                      </a:lnTo>
                      <a:lnTo>
                        <a:pt x="1268" y="1389"/>
                      </a:lnTo>
                      <a:lnTo>
                        <a:pt x="1268" y="1377"/>
                      </a:lnTo>
                      <a:lnTo>
                        <a:pt x="1268" y="1366"/>
                      </a:lnTo>
                      <a:lnTo>
                        <a:pt x="1257" y="1377"/>
                      </a:lnTo>
                      <a:lnTo>
                        <a:pt x="1245" y="1389"/>
                      </a:lnTo>
                      <a:lnTo>
                        <a:pt x="1234" y="1389"/>
                      </a:lnTo>
                      <a:lnTo>
                        <a:pt x="1222" y="1389"/>
                      </a:lnTo>
                      <a:lnTo>
                        <a:pt x="1222" y="1377"/>
                      </a:lnTo>
                      <a:lnTo>
                        <a:pt x="1210" y="1366"/>
                      </a:lnTo>
                      <a:lnTo>
                        <a:pt x="1210" y="1354"/>
                      </a:lnTo>
                      <a:lnTo>
                        <a:pt x="1199" y="1354"/>
                      </a:lnTo>
                      <a:lnTo>
                        <a:pt x="1187" y="1354"/>
                      </a:lnTo>
                      <a:lnTo>
                        <a:pt x="1176" y="1354"/>
                      </a:lnTo>
                      <a:lnTo>
                        <a:pt x="1164" y="1366"/>
                      </a:lnTo>
                      <a:lnTo>
                        <a:pt x="1153" y="1366"/>
                      </a:lnTo>
                      <a:lnTo>
                        <a:pt x="1141" y="1366"/>
                      </a:lnTo>
                      <a:lnTo>
                        <a:pt x="1141" y="1354"/>
                      </a:lnTo>
                      <a:lnTo>
                        <a:pt x="1118" y="1342"/>
                      </a:lnTo>
                      <a:lnTo>
                        <a:pt x="1118" y="1354"/>
                      </a:lnTo>
                      <a:lnTo>
                        <a:pt x="1095" y="1331"/>
                      </a:lnTo>
                      <a:lnTo>
                        <a:pt x="1084" y="1342"/>
                      </a:lnTo>
                      <a:lnTo>
                        <a:pt x="1072" y="1331"/>
                      </a:lnTo>
                      <a:lnTo>
                        <a:pt x="1049" y="1331"/>
                      </a:lnTo>
                      <a:lnTo>
                        <a:pt x="1049" y="1319"/>
                      </a:lnTo>
                      <a:lnTo>
                        <a:pt x="1026" y="1319"/>
                      </a:lnTo>
                      <a:lnTo>
                        <a:pt x="1026" y="1307"/>
                      </a:lnTo>
                      <a:lnTo>
                        <a:pt x="1003" y="1307"/>
                      </a:lnTo>
                      <a:lnTo>
                        <a:pt x="991" y="1307"/>
                      </a:lnTo>
                      <a:lnTo>
                        <a:pt x="968" y="1307"/>
                      </a:lnTo>
                      <a:lnTo>
                        <a:pt x="957" y="1307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7" name="navarra">
                  <a:extLst>
                    <a:ext uri="{FF2B5EF4-FFF2-40B4-BE49-F238E27FC236}">
                      <a16:creationId xmlns:a16="http://schemas.microsoft.com/office/drawing/2014/main" id="{EA3D781C-7150-49D8-9CAD-46989BB100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53935" y="1739193"/>
                  <a:ext cx="699066" cy="701506"/>
                </a:xfrm>
                <a:custGeom>
                  <a:avLst/>
                  <a:gdLst>
                    <a:gd name="T0" fmla="*/ 1234 w 2525"/>
                    <a:gd name="T1" fmla="*/ 23 h 2756"/>
                    <a:gd name="T2" fmla="*/ 1326 w 2525"/>
                    <a:gd name="T3" fmla="*/ 70 h 2756"/>
                    <a:gd name="T4" fmla="*/ 1441 w 2525"/>
                    <a:gd name="T5" fmla="*/ 70 h 2756"/>
                    <a:gd name="T6" fmla="*/ 1579 w 2525"/>
                    <a:gd name="T7" fmla="*/ 175 h 2756"/>
                    <a:gd name="T8" fmla="*/ 1545 w 2525"/>
                    <a:gd name="T9" fmla="*/ 339 h 2756"/>
                    <a:gd name="T10" fmla="*/ 1453 w 2525"/>
                    <a:gd name="T11" fmla="*/ 456 h 2756"/>
                    <a:gd name="T12" fmla="*/ 1649 w 2525"/>
                    <a:gd name="T13" fmla="*/ 397 h 2756"/>
                    <a:gd name="T14" fmla="*/ 1741 w 2525"/>
                    <a:gd name="T15" fmla="*/ 502 h 2756"/>
                    <a:gd name="T16" fmla="*/ 1937 w 2525"/>
                    <a:gd name="T17" fmla="*/ 584 h 2756"/>
                    <a:gd name="T18" fmla="*/ 2110 w 2525"/>
                    <a:gd name="T19" fmla="*/ 619 h 2756"/>
                    <a:gd name="T20" fmla="*/ 2248 w 2525"/>
                    <a:gd name="T21" fmla="*/ 677 h 2756"/>
                    <a:gd name="T22" fmla="*/ 2409 w 2525"/>
                    <a:gd name="T23" fmla="*/ 689 h 2756"/>
                    <a:gd name="T24" fmla="*/ 2502 w 2525"/>
                    <a:gd name="T25" fmla="*/ 747 h 2756"/>
                    <a:gd name="T26" fmla="*/ 2386 w 2525"/>
                    <a:gd name="T27" fmla="*/ 853 h 2756"/>
                    <a:gd name="T28" fmla="*/ 2329 w 2525"/>
                    <a:gd name="T29" fmla="*/ 1063 h 2756"/>
                    <a:gd name="T30" fmla="*/ 2225 w 2525"/>
                    <a:gd name="T31" fmla="*/ 1144 h 2756"/>
                    <a:gd name="T32" fmla="*/ 2087 w 2525"/>
                    <a:gd name="T33" fmla="*/ 1226 h 2756"/>
                    <a:gd name="T34" fmla="*/ 1937 w 2525"/>
                    <a:gd name="T35" fmla="*/ 1296 h 2756"/>
                    <a:gd name="T36" fmla="*/ 1902 w 2525"/>
                    <a:gd name="T37" fmla="*/ 1401 h 2756"/>
                    <a:gd name="T38" fmla="*/ 1775 w 2525"/>
                    <a:gd name="T39" fmla="*/ 1483 h 2756"/>
                    <a:gd name="T40" fmla="*/ 1660 w 2525"/>
                    <a:gd name="T41" fmla="*/ 1740 h 2756"/>
                    <a:gd name="T42" fmla="*/ 1649 w 2525"/>
                    <a:gd name="T43" fmla="*/ 1915 h 2756"/>
                    <a:gd name="T44" fmla="*/ 1568 w 2525"/>
                    <a:gd name="T45" fmla="*/ 2184 h 2756"/>
                    <a:gd name="T46" fmla="*/ 1649 w 2525"/>
                    <a:gd name="T47" fmla="*/ 2406 h 2756"/>
                    <a:gd name="T48" fmla="*/ 1660 w 2525"/>
                    <a:gd name="T49" fmla="*/ 2581 h 2756"/>
                    <a:gd name="T50" fmla="*/ 1545 w 2525"/>
                    <a:gd name="T51" fmla="*/ 2744 h 2756"/>
                    <a:gd name="T52" fmla="*/ 1234 w 2525"/>
                    <a:gd name="T53" fmla="*/ 2651 h 2756"/>
                    <a:gd name="T54" fmla="*/ 1038 w 2525"/>
                    <a:gd name="T55" fmla="*/ 2604 h 2756"/>
                    <a:gd name="T56" fmla="*/ 911 w 2525"/>
                    <a:gd name="T57" fmla="*/ 2569 h 2756"/>
                    <a:gd name="T58" fmla="*/ 876 w 2525"/>
                    <a:gd name="T59" fmla="*/ 2429 h 2756"/>
                    <a:gd name="T60" fmla="*/ 1038 w 2525"/>
                    <a:gd name="T61" fmla="*/ 2324 h 2756"/>
                    <a:gd name="T62" fmla="*/ 1153 w 2525"/>
                    <a:gd name="T63" fmla="*/ 2254 h 2756"/>
                    <a:gd name="T64" fmla="*/ 1061 w 2525"/>
                    <a:gd name="T65" fmla="*/ 2149 h 2756"/>
                    <a:gd name="T66" fmla="*/ 945 w 2525"/>
                    <a:gd name="T67" fmla="*/ 2090 h 2756"/>
                    <a:gd name="T68" fmla="*/ 842 w 2525"/>
                    <a:gd name="T69" fmla="*/ 1997 h 2756"/>
                    <a:gd name="T70" fmla="*/ 761 w 2525"/>
                    <a:gd name="T71" fmla="*/ 1892 h 2756"/>
                    <a:gd name="T72" fmla="*/ 588 w 2525"/>
                    <a:gd name="T73" fmla="*/ 1915 h 2756"/>
                    <a:gd name="T74" fmla="*/ 519 w 2525"/>
                    <a:gd name="T75" fmla="*/ 1763 h 2756"/>
                    <a:gd name="T76" fmla="*/ 415 w 2525"/>
                    <a:gd name="T77" fmla="*/ 1763 h 2756"/>
                    <a:gd name="T78" fmla="*/ 300 w 2525"/>
                    <a:gd name="T79" fmla="*/ 1682 h 2756"/>
                    <a:gd name="T80" fmla="*/ 219 w 2525"/>
                    <a:gd name="T81" fmla="*/ 1705 h 2756"/>
                    <a:gd name="T82" fmla="*/ 127 w 2525"/>
                    <a:gd name="T83" fmla="*/ 1588 h 2756"/>
                    <a:gd name="T84" fmla="*/ 138 w 2525"/>
                    <a:gd name="T85" fmla="*/ 1425 h 2756"/>
                    <a:gd name="T86" fmla="*/ 12 w 2525"/>
                    <a:gd name="T87" fmla="*/ 1413 h 2756"/>
                    <a:gd name="T88" fmla="*/ 138 w 2525"/>
                    <a:gd name="T89" fmla="*/ 1308 h 2756"/>
                    <a:gd name="T90" fmla="*/ 254 w 2525"/>
                    <a:gd name="T91" fmla="*/ 1320 h 2756"/>
                    <a:gd name="T92" fmla="*/ 254 w 2525"/>
                    <a:gd name="T93" fmla="*/ 1180 h 2756"/>
                    <a:gd name="T94" fmla="*/ 323 w 2525"/>
                    <a:gd name="T95" fmla="*/ 1109 h 2756"/>
                    <a:gd name="T96" fmla="*/ 357 w 2525"/>
                    <a:gd name="T97" fmla="*/ 864 h 2756"/>
                    <a:gd name="T98" fmla="*/ 415 w 2525"/>
                    <a:gd name="T99" fmla="*/ 736 h 2756"/>
                    <a:gd name="T100" fmla="*/ 553 w 2525"/>
                    <a:gd name="T101" fmla="*/ 736 h 2756"/>
                    <a:gd name="T102" fmla="*/ 646 w 2525"/>
                    <a:gd name="T103" fmla="*/ 572 h 2756"/>
                    <a:gd name="T104" fmla="*/ 738 w 2525"/>
                    <a:gd name="T105" fmla="*/ 456 h 2756"/>
                    <a:gd name="T106" fmla="*/ 819 w 2525"/>
                    <a:gd name="T107" fmla="*/ 374 h 2756"/>
                    <a:gd name="T108" fmla="*/ 819 w 2525"/>
                    <a:gd name="T109" fmla="*/ 210 h 2756"/>
                    <a:gd name="T110" fmla="*/ 865 w 2525"/>
                    <a:gd name="T111" fmla="*/ 210 h 2756"/>
                    <a:gd name="T112" fmla="*/ 888 w 2525"/>
                    <a:gd name="T113" fmla="*/ 199 h 2756"/>
                    <a:gd name="T114" fmla="*/ 934 w 2525"/>
                    <a:gd name="T115" fmla="*/ 175 h 2756"/>
                    <a:gd name="T116" fmla="*/ 1003 w 2525"/>
                    <a:gd name="T117" fmla="*/ 70 h 2756"/>
                    <a:gd name="T118" fmla="*/ 1914 w 2525"/>
                    <a:gd name="T119" fmla="*/ 1717 h 2756"/>
                    <a:gd name="T120" fmla="*/ 1891 w 2525"/>
                    <a:gd name="T121" fmla="*/ 1740 h 2756"/>
                    <a:gd name="T122" fmla="*/ 2017 w 2525"/>
                    <a:gd name="T123" fmla="*/ 1705 h 275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25"/>
                    <a:gd name="T187" fmla="*/ 0 h 2756"/>
                    <a:gd name="T188" fmla="*/ 2525 w 2525"/>
                    <a:gd name="T189" fmla="*/ 2756 h 275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25" h="2756">
                      <a:moveTo>
                        <a:pt x="1084" y="35"/>
                      </a:moveTo>
                      <a:lnTo>
                        <a:pt x="1095" y="35"/>
                      </a:lnTo>
                      <a:lnTo>
                        <a:pt x="1107" y="35"/>
                      </a:lnTo>
                      <a:lnTo>
                        <a:pt x="1107" y="23"/>
                      </a:lnTo>
                      <a:lnTo>
                        <a:pt x="1130" y="12"/>
                      </a:lnTo>
                      <a:lnTo>
                        <a:pt x="1141" y="12"/>
                      </a:lnTo>
                      <a:lnTo>
                        <a:pt x="1153" y="12"/>
                      </a:lnTo>
                      <a:lnTo>
                        <a:pt x="1164" y="0"/>
                      </a:lnTo>
                      <a:lnTo>
                        <a:pt x="1187" y="12"/>
                      </a:lnTo>
                      <a:lnTo>
                        <a:pt x="1199" y="12"/>
                      </a:lnTo>
                      <a:lnTo>
                        <a:pt x="1210" y="12"/>
                      </a:lnTo>
                      <a:lnTo>
                        <a:pt x="1234" y="12"/>
                      </a:lnTo>
                      <a:lnTo>
                        <a:pt x="1234" y="23"/>
                      </a:lnTo>
                      <a:lnTo>
                        <a:pt x="1222" y="59"/>
                      </a:lnTo>
                      <a:lnTo>
                        <a:pt x="1234" y="94"/>
                      </a:lnTo>
                      <a:lnTo>
                        <a:pt x="1234" y="105"/>
                      </a:lnTo>
                      <a:lnTo>
                        <a:pt x="1245" y="117"/>
                      </a:lnTo>
                      <a:lnTo>
                        <a:pt x="1257" y="117"/>
                      </a:lnTo>
                      <a:lnTo>
                        <a:pt x="1257" y="129"/>
                      </a:lnTo>
                      <a:lnTo>
                        <a:pt x="1268" y="117"/>
                      </a:lnTo>
                      <a:lnTo>
                        <a:pt x="1280" y="117"/>
                      </a:lnTo>
                      <a:lnTo>
                        <a:pt x="1291" y="117"/>
                      </a:lnTo>
                      <a:lnTo>
                        <a:pt x="1303" y="129"/>
                      </a:lnTo>
                      <a:lnTo>
                        <a:pt x="1314" y="105"/>
                      </a:lnTo>
                      <a:lnTo>
                        <a:pt x="1314" y="94"/>
                      </a:lnTo>
                      <a:lnTo>
                        <a:pt x="1326" y="70"/>
                      </a:lnTo>
                      <a:lnTo>
                        <a:pt x="1326" y="59"/>
                      </a:lnTo>
                      <a:lnTo>
                        <a:pt x="1314" y="59"/>
                      </a:lnTo>
                      <a:lnTo>
                        <a:pt x="1314" y="47"/>
                      </a:lnTo>
                      <a:lnTo>
                        <a:pt x="1337" y="47"/>
                      </a:lnTo>
                      <a:lnTo>
                        <a:pt x="1349" y="47"/>
                      </a:lnTo>
                      <a:lnTo>
                        <a:pt x="1360" y="35"/>
                      </a:lnTo>
                      <a:lnTo>
                        <a:pt x="1372" y="47"/>
                      </a:lnTo>
                      <a:lnTo>
                        <a:pt x="1383" y="35"/>
                      </a:lnTo>
                      <a:lnTo>
                        <a:pt x="1395" y="35"/>
                      </a:lnTo>
                      <a:lnTo>
                        <a:pt x="1406" y="47"/>
                      </a:lnTo>
                      <a:lnTo>
                        <a:pt x="1418" y="59"/>
                      </a:lnTo>
                      <a:lnTo>
                        <a:pt x="1429" y="59"/>
                      </a:lnTo>
                      <a:lnTo>
                        <a:pt x="1441" y="70"/>
                      </a:lnTo>
                      <a:lnTo>
                        <a:pt x="1453" y="82"/>
                      </a:lnTo>
                      <a:lnTo>
                        <a:pt x="1464" y="82"/>
                      </a:lnTo>
                      <a:lnTo>
                        <a:pt x="1499" y="94"/>
                      </a:lnTo>
                      <a:lnTo>
                        <a:pt x="1510" y="94"/>
                      </a:lnTo>
                      <a:lnTo>
                        <a:pt x="1522" y="82"/>
                      </a:lnTo>
                      <a:lnTo>
                        <a:pt x="1533" y="82"/>
                      </a:lnTo>
                      <a:lnTo>
                        <a:pt x="1545" y="82"/>
                      </a:lnTo>
                      <a:lnTo>
                        <a:pt x="1545" y="94"/>
                      </a:lnTo>
                      <a:lnTo>
                        <a:pt x="1556" y="94"/>
                      </a:lnTo>
                      <a:lnTo>
                        <a:pt x="1568" y="117"/>
                      </a:lnTo>
                      <a:lnTo>
                        <a:pt x="1579" y="152"/>
                      </a:lnTo>
                      <a:lnTo>
                        <a:pt x="1579" y="164"/>
                      </a:lnTo>
                      <a:lnTo>
                        <a:pt x="1579" y="175"/>
                      </a:lnTo>
                      <a:lnTo>
                        <a:pt x="1579" y="187"/>
                      </a:lnTo>
                      <a:lnTo>
                        <a:pt x="1579" y="199"/>
                      </a:lnTo>
                      <a:lnTo>
                        <a:pt x="1579" y="210"/>
                      </a:lnTo>
                      <a:lnTo>
                        <a:pt x="1579" y="222"/>
                      </a:lnTo>
                      <a:lnTo>
                        <a:pt x="1579" y="245"/>
                      </a:lnTo>
                      <a:lnTo>
                        <a:pt x="1568" y="245"/>
                      </a:lnTo>
                      <a:lnTo>
                        <a:pt x="1556" y="269"/>
                      </a:lnTo>
                      <a:lnTo>
                        <a:pt x="1556" y="292"/>
                      </a:lnTo>
                      <a:lnTo>
                        <a:pt x="1545" y="292"/>
                      </a:lnTo>
                      <a:lnTo>
                        <a:pt x="1556" y="304"/>
                      </a:lnTo>
                      <a:lnTo>
                        <a:pt x="1545" y="315"/>
                      </a:lnTo>
                      <a:lnTo>
                        <a:pt x="1533" y="327"/>
                      </a:lnTo>
                      <a:lnTo>
                        <a:pt x="1545" y="339"/>
                      </a:lnTo>
                      <a:lnTo>
                        <a:pt x="1533" y="350"/>
                      </a:lnTo>
                      <a:lnTo>
                        <a:pt x="1533" y="362"/>
                      </a:lnTo>
                      <a:lnTo>
                        <a:pt x="1522" y="374"/>
                      </a:lnTo>
                      <a:lnTo>
                        <a:pt x="1522" y="385"/>
                      </a:lnTo>
                      <a:lnTo>
                        <a:pt x="1499" y="397"/>
                      </a:lnTo>
                      <a:lnTo>
                        <a:pt x="1499" y="409"/>
                      </a:lnTo>
                      <a:lnTo>
                        <a:pt x="1487" y="409"/>
                      </a:lnTo>
                      <a:lnTo>
                        <a:pt x="1487" y="421"/>
                      </a:lnTo>
                      <a:lnTo>
                        <a:pt x="1476" y="421"/>
                      </a:lnTo>
                      <a:lnTo>
                        <a:pt x="1464" y="421"/>
                      </a:lnTo>
                      <a:lnTo>
                        <a:pt x="1453" y="432"/>
                      </a:lnTo>
                      <a:lnTo>
                        <a:pt x="1453" y="444"/>
                      </a:lnTo>
                      <a:lnTo>
                        <a:pt x="1453" y="456"/>
                      </a:lnTo>
                      <a:lnTo>
                        <a:pt x="1487" y="514"/>
                      </a:lnTo>
                      <a:lnTo>
                        <a:pt x="1499" y="526"/>
                      </a:lnTo>
                      <a:lnTo>
                        <a:pt x="1614" y="561"/>
                      </a:lnTo>
                      <a:lnTo>
                        <a:pt x="1625" y="561"/>
                      </a:lnTo>
                      <a:lnTo>
                        <a:pt x="1637" y="514"/>
                      </a:lnTo>
                      <a:lnTo>
                        <a:pt x="1637" y="502"/>
                      </a:lnTo>
                      <a:lnTo>
                        <a:pt x="1637" y="491"/>
                      </a:lnTo>
                      <a:lnTo>
                        <a:pt x="1637" y="467"/>
                      </a:lnTo>
                      <a:lnTo>
                        <a:pt x="1637" y="456"/>
                      </a:lnTo>
                      <a:lnTo>
                        <a:pt x="1637" y="444"/>
                      </a:lnTo>
                      <a:lnTo>
                        <a:pt x="1637" y="432"/>
                      </a:lnTo>
                      <a:lnTo>
                        <a:pt x="1649" y="409"/>
                      </a:lnTo>
                      <a:lnTo>
                        <a:pt x="1649" y="397"/>
                      </a:lnTo>
                      <a:lnTo>
                        <a:pt x="1672" y="385"/>
                      </a:lnTo>
                      <a:lnTo>
                        <a:pt x="1695" y="385"/>
                      </a:lnTo>
                      <a:lnTo>
                        <a:pt x="1718" y="385"/>
                      </a:lnTo>
                      <a:lnTo>
                        <a:pt x="1729" y="374"/>
                      </a:lnTo>
                      <a:lnTo>
                        <a:pt x="1741" y="374"/>
                      </a:lnTo>
                      <a:lnTo>
                        <a:pt x="1718" y="409"/>
                      </a:lnTo>
                      <a:lnTo>
                        <a:pt x="1695" y="432"/>
                      </a:lnTo>
                      <a:lnTo>
                        <a:pt x="1695" y="456"/>
                      </a:lnTo>
                      <a:lnTo>
                        <a:pt x="1683" y="479"/>
                      </a:lnTo>
                      <a:lnTo>
                        <a:pt x="1706" y="491"/>
                      </a:lnTo>
                      <a:lnTo>
                        <a:pt x="1718" y="491"/>
                      </a:lnTo>
                      <a:lnTo>
                        <a:pt x="1718" y="479"/>
                      </a:lnTo>
                      <a:lnTo>
                        <a:pt x="1741" y="502"/>
                      </a:lnTo>
                      <a:lnTo>
                        <a:pt x="1752" y="526"/>
                      </a:lnTo>
                      <a:lnTo>
                        <a:pt x="1775" y="526"/>
                      </a:lnTo>
                      <a:lnTo>
                        <a:pt x="1798" y="502"/>
                      </a:lnTo>
                      <a:lnTo>
                        <a:pt x="1821" y="502"/>
                      </a:lnTo>
                      <a:lnTo>
                        <a:pt x="1821" y="514"/>
                      </a:lnTo>
                      <a:lnTo>
                        <a:pt x="1833" y="514"/>
                      </a:lnTo>
                      <a:lnTo>
                        <a:pt x="1868" y="549"/>
                      </a:lnTo>
                      <a:lnTo>
                        <a:pt x="1879" y="537"/>
                      </a:lnTo>
                      <a:lnTo>
                        <a:pt x="1902" y="537"/>
                      </a:lnTo>
                      <a:lnTo>
                        <a:pt x="1902" y="549"/>
                      </a:lnTo>
                      <a:lnTo>
                        <a:pt x="1925" y="561"/>
                      </a:lnTo>
                      <a:lnTo>
                        <a:pt x="1925" y="596"/>
                      </a:lnTo>
                      <a:lnTo>
                        <a:pt x="1937" y="584"/>
                      </a:lnTo>
                      <a:lnTo>
                        <a:pt x="1937" y="596"/>
                      </a:lnTo>
                      <a:lnTo>
                        <a:pt x="1960" y="572"/>
                      </a:lnTo>
                      <a:lnTo>
                        <a:pt x="1960" y="561"/>
                      </a:lnTo>
                      <a:lnTo>
                        <a:pt x="1983" y="572"/>
                      </a:lnTo>
                      <a:lnTo>
                        <a:pt x="2017" y="584"/>
                      </a:lnTo>
                      <a:lnTo>
                        <a:pt x="2006" y="596"/>
                      </a:lnTo>
                      <a:lnTo>
                        <a:pt x="2017" y="607"/>
                      </a:lnTo>
                      <a:lnTo>
                        <a:pt x="2017" y="596"/>
                      </a:lnTo>
                      <a:lnTo>
                        <a:pt x="2029" y="607"/>
                      </a:lnTo>
                      <a:lnTo>
                        <a:pt x="2040" y="607"/>
                      </a:lnTo>
                      <a:lnTo>
                        <a:pt x="2063" y="607"/>
                      </a:lnTo>
                      <a:lnTo>
                        <a:pt x="2098" y="619"/>
                      </a:lnTo>
                      <a:lnTo>
                        <a:pt x="2110" y="619"/>
                      </a:lnTo>
                      <a:lnTo>
                        <a:pt x="2121" y="619"/>
                      </a:lnTo>
                      <a:lnTo>
                        <a:pt x="2133" y="642"/>
                      </a:lnTo>
                      <a:lnTo>
                        <a:pt x="2133" y="654"/>
                      </a:lnTo>
                      <a:lnTo>
                        <a:pt x="2156" y="654"/>
                      </a:lnTo>
                      <a:lnTo>
                        <a:pt x="2167" y="666"/>
                      </a:lnTo>
                      <a:lnTo>
                        <a:pt x="2167" y="677"/>
                      </a:lnTo>
                      <a:lnTo>
                        <a:pt x="2179" y="677"/>
                      </a:lnTo>
                      <a:lnTo>
                        <a:pt x="2202" y="677"/>
                      </a:lnTo>
                      <a:lnTo>
                        <a:pt x="2213" y="689"/>
                      </a:lnTo>
                      <a:lnTo>
                        <a:pt x="2225" y="689"/>
                      </a:lnTo>
                      <a:lnTo>
                        <a:pt x="2236" y="689"/>
                      </a:lnTo>
                      <a:lnTo>
                        <a:pt x="2248" y="689"/>
                      </a:lnTo>
                      <a:lnTo>
                        <a:pt x="2248" y="677"/>
                      </a:lnTo>
                      <a:lnTo>
                        <a:pt x="2248" y="666"/>
                      </a:lnTo>
                      <a:lnTo>
                        <a:pt x="2259" y="666"/>
                      </a:lnTo>
                      <a:lnTo>
                        <a:pt x="2271" y="677"/>
                      </a:lnTo>
                      <a:lnTo>
                        <a:pt x="2283" y="677"/>
                      </a:lnTo>
                      <a:lnTo>
                        <a:pt x="2283" y="689"/>
                      </a:lnTo>
                      <a:lnTo>
                        <a:pt x="2294" y="677"/>
                      </a:lnTo>
                      <a:lnTo>
                        <a:pt x="2306" y="689"/>
                      </a:lnTo>
                      <a:lnTo>
                        <a:pt x="2329" y="689"/>
                      </a:lnTo>
                      <a:lnTo>
                        <a:pt x="2352" y="689"/>
                      </a:lnTo>
                      <a:lnTo>
                        <a:pt x="2363" y="689"/>
                      </a:lnTo>
                      <a:lnTo>
                        <a:pt x="2375" y="689"/>
                      </a:lnTo>
                      <a:lnTo>
                        <a:pt x="2386" y="689"/>
                      </a:lnTo>
                      <a:lnTo>
                        <a:pt x="2409" y="689"/>
                      </a:lnTo>
                      <a:lnTo>
                        <a:pt x="2421" y="677"/>
                      </a:lnTo>
                      <a:lnTo>
                        <a:pt x="2409" y="677"/>
                      </a:lnTo>
                      <a:lnTo>
                        <a:pt x="2432" y="666"/>
                      </a:lnTo>
                      <a:lnTo>
                        <a:pt x="2455" y="666"/>
                      </a:lnTo>
                      <a:lnTo>
                        <a:pt x="2467" y="654"/>
                      </a:lnTo>
                      <a:lnTo>
                        <a:pt x="2490" y="654"/>
                      </a:lnTo>
                      <a:lnTo>
                        <a:pt x="2502" y="677"/>
                      </a:lnTo>
                      <a:lnTo>
                        <a:pt x="2502" y="689"/>
                      </a:lnTo>
                      <a:lnTo>
                        <a:pt x="2513" y="701"/>
                      </a:lnTo>
                      <a:lnTo>
                        <a:pt x="2513" y="712"/>
                      </a:lnTo>
                      <a:lnTo>
                        <a:pt x="2513" y="724"/>
                      </a:lnTo>
                      <a:lnTo>
                        <a:pt x="2525" y="747"/>
                      </a:lnTo>
                      <a:lnTo>
                        <a:pt x="2502" y="747"/>
                      </a:lnTo>
                      <a:lnTo>
                        <a:pt x="2490" y="736"/>
                      </a:lnTo>
                      <a:lnTo>
                        <a:pt x="2444" y="747"/>
                      </a:lnTo>
                      <a:lnTo>
                        <a:pt x="2432" y="759"/>
                      </a:lnTo>
                      <a:lnTo>
                        <a:pt x="2421" y="771"/>
                      </a:lnTo>
                      <a:lnTo>
                        <a:pt x="2409" y="782"/>
                      </a:lnTo>
                      <a:lnTo>
                        <a:pt x="2398" y="782"/>
                      </a:lnTo>
                      <a:lnTo>
                        <a:pt x="2398" y="794"/>
                      </a:lnTo>
                      <a:lnTo>
                        <a:pt x="2386" y="806"/>
                      </a:lnTo>
                      <a:lnTo>
                        <a:pt x="2398" y="818"/>
                      </a:lnTo>
                      <a:lnTo>
                        <a:pt x="2398" y="829"/>
                      </a:lnTo>
                      <a:lnTo>
                        <a:pt x="2398" y="841"/>
                      </a:lnTo>
                      <a:lnTo>
                        <a:pt x="2398" y="853"/>
                      </a:lnTo>
                      <a:lnTo>
                        <a:pt x="2386" y="853"/>
                      </a:lnTo>
                      <a:lnTo>
                        <a:pt x="2363" y="864"/>
                      </a:lnTo>
                      <a:lnTo>
                        <a:pt x="2363" y="888"/>
                      </a:lnTo>
                      <a:lnTo>
                        <a:pt x="2340" y="899"/>
                      </a:lnTo>
                      <a:lnTo>
                        <a:pt x="2340" y="923"/>
                      </a:lnTo>
                      <a:lnTo>
                        <a:pt x="2340" y="934"/>
                      </a:lnTo>
                      <a:lnTo>
                        <a:pt x="2340" y="946"/>
                      </a:lnTo>
                      <a:lnTo>
                        <a:pt x="2352" y="969"/>
                      </a:lnTo>
                      <a:lnTo>
                        <a:pt x="2340" y="981"/>
                      </a:lnTo>
                      <a:lnTo>
                        <a:pt x="2340" y="993"/>
                      </a:lnTo>
                      <a:lnTo>
                        <a:pt x="2352" y="1004"/>
                      </a:lnTo>
                      <a:lnTo>
                        <a:pt x="2363" y="1016"/>
                      </a:lnTo>
                      <a:lnTo>
                        <a:pt x="2340" y="1051"/>
                      </a:lnTo>
                      <a:lnTo>
                        <a:pt x="2329" y="1063"/>
                      </a:lnTo>
                      <a:lnTo>
                        <a:pt x="2317" y="1074"/>
                      </a:lnTo>
                      <a:lnTo>
                        <a:pt x="2294" y="1063"/>
                      </a:lnTo>
                      <a:lnTo>
                        <a:pt x="2283" y="1063"/>
                      </a:lnTo>
                      <a:lnTo>
                        <a:pt x="2283" y="1074"/>
                      </a:lnTo>
                      <a:lnTo>
                        <a:pt x="2283" y="1086"/>
                      </a:lnTo>
                      <a:lnTo>
                        <a:pt x="2283" y="1098"/>
                      </a:lnTo>
                      <a:lnTo>
                        <a:pt x="2283" y="1109"/>
                      </a:lnTo>
                      <a:lnTo>
                        <a:pt x="2248" y="1098"/>
                      </a:lnTo>
                      <a:lnTo>
                        <a:pt x="2248" y="1109"/>
                      </a:lnTo>
                      <a:lnTo>
                        <a:pt x="2236" y="1121"/>
                      </a:lnTo>
                      <a:lnTo>
                        <a:pt x="2236" y="1133"/>
                      </a:lnTo>
                      <a:lnTo>
                        <a:pt x="2236" y="1144"/>
                      </a:lnTo>
                      <a:lnTo>
                        <a:pt x="2225" y="1144"/>
                      </a:lnTo>
                      <a:lnTo>
                        <a:pt x="2225" y="1168"/>
                      </a:lnTo>
                      <a:lnTo>
                        <a:pt x="2213" y="1168"/>
                      </a:lnTo>
                      <a:lnTo>
                        <a:pt x="2202" y="1168"/>
                      </a:lnTo>
                      <a:lnTo>
                        <a:pt x="2190" y="1180"/>
                      </a:lnTo>
                      <a:lnTo>
                        <a:pt x="2179" y="1180"/>
                      </a:lnTo>
                      <a:lnTo>
                        <a:pt x="2167" y="1191"/>
                      </a:lnTo>
                      <a:lnTo>
                        <a:pt x="2156" y="1191"/>
                      </a:lnTo>
                      <a:lnTo>
                        <a:pt x="2144" y="1191"/>
                      </a:lnTo>
                      <a:lnTo>
                        <a:pt x="2121" y="1191"/>
                      </a:lnTo>
                      <a:lnTo>
                        <a:pt x="2098" y="1191"/>
                      </a:lnTo>
                      <a:lnTo>
                        <a:pt x="2098" y="1203"/>
                      </a:lnTo>
                      <a:lnTo>
                        <a:pt x="2087" y="1215"/>
                      </a:lnTo>
                      <a:lnTo>
                        <a:pt x="2087" y="1226"/>
                      </a:lnTo>
                      <a:lnTo>
                        <a:pt x="2098" y="1238"/>
                      </a:lnTo>
                      <a:lnTo>
                        <a:pt x="2087" y="1261"/>
                      </a:lnTo>
                      <a:lnTo>
                        <a:pt x="2087" y="1273"/>
                      </a:lnTo>
                      <a:lnTo>
                        <a:pt x="2098" y="1285"/>
                      </a:lnTo>
                      <a:lnTo>
                        <a:pt x="2087" y="1285"/>
                      </a:lnTo>
                      <a:lnTo>
                        <a:pt x="2087" y="1296"/>
                      </a:lnTo>
                      <a:lnTo>
                        <a:pt x="2075" y="1308"/>
                      </a:lnTo>
                      <a:lnTo>
                        <a:pt x="2063" y="1308"/>
                      </a:lnTo>
                      <a:lnTo>
                        <a:pt x="2052" y="1308"/>
                      </a:lnTo>
                      <a:lnTo>
                        <a:pt x="2017" y="1296"/>
                      </a:lnTo>
                      <a:lnTo>
                        <a:pt x="1994" y="1296"/>
                      </a:lnTo>
                      <a:lnTo>
                        <a:pt x="1971" y="1308"/>
                      </a:lnTo>
                      <a:lnTo>
                        <a:pt x="1937" y="1296"/>
                      </a:lnTo>
                      <a:lnTo>
                        <a:pt x="1925" y="1296"/>
                      </a:lnTo>
                      <a:lnTo>
                        <a:pt x="1925" y="1308"/>
                      </a:lnTo>
                      <a:lnTo>
                        <a:pt x="1925" y="1331"/>
                      </a:lnTo>
                      <a:lnTo>
                        <a:pt x="1925" y="1378"/>
                      </a:lnTo>
                      <a:lnTo>
                        <a:pt x="1914" y="1366"/>
                      </a:lnTo>
                      <a:lnTo>
                        <a:pt x="1902" y="1355"/>
                      </a:lnTo>
                      <a:lnTo>
                        <a:pt x="1902" y="1366"/>
                      </a:lnTo>
                      <a:lnTo>
                        <a:pt x="1891" y="1366"/>
                      </a:lnTo>
                      <a:lnTo>
                        <a:pt x="1891" y="1378"/>
                      </a:lnTo>
                      <a:lnTo>
                        <a:pt x="1902" y="1378"/>
                      </a:lnTo>
                      <a:lnTo>
                        <a:pt x="1925" y="1390"/>
                      </a:lnTo>
                      <a:lnTo>
                        <a:pt x="1914" y="1401"/>
                      </a:lnTo>
                      <a:lnTo>
                        <a:pt x="1902" y="1401"/>
                      </a:lnTo>
                      <a:lnTo>
                        <a:pt x="1879" y="1425"/>
                      </a:lnTo>
                      <a:lnTo>
                        <a:pt x="1868" y="1436"/>
                      </a:lnTo>
                      <a:lnTo>
                        <a:pt x="1856" y="1436"/>
                      </a:lnTo>
                      <a:lnTo>
                        <a:pt x="1856" y="1448"/>
                      </a:lnTo>
                      <a:lnTo>
                        <a:pt x="1856" y="1471"/>
                      </a:lnTo>
                      <a:lnTo>
                        <a:pt x="1868" y="1483"/>
                      </a:lnTo>
                      <a:lnTo>
                        <a:pt x="1856" y="1495"/>
                      </a:lnTo>
                      <a:lnTo>
                        <a:pt x="1833" y="1495"/>
                      </a:lnTo>
                      <a:lnTo>
                        <a:pt x="1821" y="1506"/>
                      </a:lnTo>
                      <a:lnTo>
                        <a:pt x="1810" y="1495"/>
                      </a:lnTo>
                      <a:lnTo>
                        <a:pt x="1798" y="1495"/>
                      </a:lnTo>
                      <a:lnTo>
                        <a:pt x="1787" y="1483"/>
                      </a:lnTo>
                      <a:lnTo>
                        <a:pt x="1775" y="1483"/>
                      </a:lnTo>
                      <a:lnTo>
                        <a:pt x="1741" y="1553"/>
                      </a:lnTo>
                      <a:lnTo>
                        <a:pt x="1741" y="1565"/>
                      </a:lnTo>
                      <a:lnTo>
                        <a:pt x="1729" y="1577"/>
                      </a:lnTo>
                      <a:lnTo>
                        <a:pt x="1741" y="1577"/>
                      </a:lnTo>
                      <a:lnTo>
                        <a:pt x="1741" y="1600"/>
                      </a:lnTo>
                      <a:lnTo>
                        <a:pt x="1752" y="1600"/>
                      </a:lnTo>
                      <a:lnTo>
                        <a:pt x="1764" y="1600"/>
                      </a:lnTo>
                      <a:lnTo>
                        <a:pt x="1752" y="1612"/>
                      </a:lnTo>
                      <a:lnTo>
                        <a:pt x="1764" y="1623"/>
                      </a:lnTo>
                      <a:lnTo>
                        <a:pt x="1752" y="1658"/>
                      </a:lnTo>
                      <a:lnTo>
                        <a:pt x="1741" y="1682"/>
                      </a:lnTo>
                      <a:lnTo>
                        <a:pt x="1706" y="1693"/>
                      </a:lnTo>
                      <a:lnTo>
                        <a:pt x="1660" y="1740"/>
                      </a:lnTo>
                      <a:lnTo>
                        <a:pt x="1660" y="1775"/>
                      </a:lnTo>
                      <a:lnTo>
                        <a:pt x="1660" y="1787"/>
                      </a:lnTo>
                      <a:lnTo>
                        <a:pt x="1660" y="1810"/>
                      </a:lnTo>
                      <a:lnTo>
                        <a:pt x="1649" y="1833"/>
                      </a:lnTo>
                      <a:lnTo>
                        <a:pt x="1637" y="1833"/>
                      </a:lnTo>
                      <a:lnTo>
                        <a:pt x="1649" y="1845"/>
                      </a:lnTo>
                      <a:lnTo>
                        <a:pt x="1660" y="1857"/>
                      </a:lnTo>
                      <a:lnTo>
                        <a:pt x="1672" y="1845"/>
                      </a:lnTo>
                      <a:lnTo>
                        <a:pt x="1683" y="1857"/>
                      </a:lnTo>
                      <a:lnTo>
                        <a:pt x="1683" y="1868"/>
                      </a:lnTo>
                      <a:lnTo>
                        <a:pt x="1683" y="1880"/>
                      </a:lnTo>
                      <a:lnTo>
                        <a:pt x="1672" y="1903"/>
                      </a:lnTo>
                      <a:lnTo>
                        <a:pt x="1649" y="1915"/>
                      </a:lnTo>
                      <a:lnTo>
                        <a:pt x="1649" y="1927"/>
                      </a:lnTo>
                      <a:lnTo>
                        <a:pt x="1625" y="1962"/>
                      </a:lnTo>
                      <a:lnTo>
                        <a:pt x="1614" y="1985"/>
                      </a:lnTo>
                      <a:lnTo>
                        <a:pt x="1591" y="2009"/>
                      </a:lnTo>
                      <a:lnTo>
                        <a:pt x="1602" y="2032"/>
                      </a:lnTo>
                      <a:lnTo>
                        <a:pt x="1602" y="2044"/>
                      </a:lnTo>
                      <a:lnTo>
                        <a:pt x="1591" y="2055"/>
                      </a:lnTo>
                      <a:lnTo>
                        <a:pt x="1591" y="2067"/>
                      </a:lnTo>
                      <a:lnTo>
                        <a:pt x="1591" y="2079"/>
                      </a:lnTo>
                      <a:lnTo>
                        <a:pt x="1591" y="2102"/>
                      </a:lnTo>
                      <a:lnTo>
                        <a:pt x="1568" y="2149"/>
                      </a:lnTo>
                      <a:lnTo>
                        <a:pt x="1568" y="2160"/>
                      </a:lnTo>
                      <a:lnTo>
                        <a:pt x="1568" y="2184"/>
                      </a:lnTo>
                      <a:lnTo>
                        <a:pt x="1602" y="2207"/>
                      </a:lnTo>
                      <a:lnTo>
                        <a:pt x="1602" y="2230"/>
                      </a:lnTo>
                      <a:lnTo>
                        <a:pt x="1602" y="2242"/>
                      </a:lnTo>
                      <a:lnTo>
                        <a:pt x="1602" y="2254"/>
                      </a:lnTo>
                      <a:lnTo>
                        <a:pt x="1591" y="2277"/>
                      </a:lnTo>
                      <a:lnTo>
                        <a:pt x="1602" y="2277"/>
                      </a:lnTo>
                      <a:lnTo>
                        <a:pt x="1602" y="2289"/>
                      </a:lnTo>
                      <a:lnTo>
                        <a:pt x="1591" y="2312"/>
                      </a:lnTo>
                      <a:lnTo>
                        <a:pt x="1591" y="2324"/>
                      </a:lnTo>
                      <a:lnTo>
                        <a:pt x="1591" y="2336"/>
                      </a:lnTo>
                      <a:lnTo>
                        <a:pt x="1637" y="2371"/>
                      </a:lnTo>
                      <a:lnTo>
                        <a:pt x="1649" y="2394"/>
                      </a:lnTo>
                      <a:lnTo>
                        <a:pt x="1649" y="2406"/>
                      </a:lnTo>
                      <a:lnTo>
                        <a:pt x="1660" y="2441"/>
                      </a:lnTo>
                      <a:lnTo>
                        <a:pt x="1672" y="2441"/>
                      </a:lnTo>
                      <a:lnTo>
                        <a:pt x="1695" y="2429"/>
                      </a:lnTo>
                      <a:lnTo>
                        <a:pt x="1729" y="2441"/>
                      </a:lnTo>
                      <a:lnTo>
                        <a:pt x="1718" y="2452"/>
                      </a:lnTo>
                      <a:lnTo>
                        <a:pt x="1729" y="2452"/>
                      </a:lnTo>
                      <a:lnTo>
                        <a:pt x="1729" y="2464"/>
                      </a:lnTo>
                      <a:lnTo>
                        <a:pt x="1729" y="2476"/>
                      </a:lnTo>
                      <a:lnTo>
                        <a:pt x="1729" y="2487"/>
                      </a:lnTo>
                      <a:lnTo>
                        <a:pt x="1695" y="2522"/>
                      </a:lnTo>
                      <a:lnTo>
                        <a:pt x="1683" y="2546"/>
                      </a:lnTo>
                      <a:lnTo>
                        <a:pt x="1683" y="2557"/>
                      </a:lnTo>
                      <a:lnTo>
                        <a:pt x="1660" y="2581"/>
                      </a:lnTo>
                      <a:lnTo>
                        <a:pt x="1649" y="2616"/>
                      </a:lnTo>
                      <a:lnTo>
                        <a:pt x="1637" y="2651"/>
                      </a:lnTo>
                      <a:lnTo>
                        <a:pt x="1625" y="2662"/>
                      </a:lnTo>
                      <a:lnTo>
                        <a:pt x="1614" y="2662"/>
                      </a:lnTo>
                      <a:lnTo>
                        <a:pt x="1625" y="2674"/>
                      </a:lnTo>
                      <a:lnTo>
                        <a:pt x="1625" y="2686"/>
                      </a:lnTo>
                      <a:lnTo>
                        <a:pt x="1602" y="2698"/>
                      </a:lnTo>
                      <a:lnTo>
                        <a:pt x="1591" y="2709"/>
                      </a:lnTo>
                      <a:lnTo>
                        <a:pt x="1591" y="2721"/>
                      </a:lnTo>
                      <a:lnTo>
                        <a:pt x="1591" y="2733"/>
                      </a:lnTo>
                      <a:lnTo>
                        <a:pt x="1579" y="2744"/>
                      </a:lnTo>
                      <a:lnTo>
                        <a:pt x="1568" y="2756"/>
                      </a:lnTo>
                      <a:lnTo>
                        <a:pt x="1545" y="2744"/>
                      </a:lnTo>
                      <a:lnTo>
                        <a:pt x="1522" y="2744"/>
                      </a:lnTo>
                      <a:lnTo>
                        <a:pt x="1487" y="2733"/>
                      </a:lnTo>
                      <a:lnTo>
                        <a:pt x="1453" y="2733"/>
                      </a:lnTo>
                      <a:lnTo>
                        <a:pt x="1441" y="2744"/>
                      </a:lnTo>
                      <a:lnTo>
                        <a:pt x="1441" y="2756"/>
                      </a:lnTo>
                      <a:lnTo>
                        <a:pt x="1418" y="2756"/>
                      </a:lnTo>
                      <a:lnTo>
                        <a:pt x="1372" y="2756"/>
                      </a:lnTo>
                      <a:lnTo>
                        <a:pt x="1337" y="2744"/>
                      </a:lnTo>
                      <a:lnTo>
                        <a:pt x="1314" y="2733"/>
                      </a:lnTo>
                      <a:lnTo>
                        <a:pt x="1291" y="2698"/>
                      </a:lnTo>
                      <a:lnTo>
                        <a:pt x="1280" y="2686"/>
                      </a:lnTo>
                      <a:lnTo>
                        <a:pt x="1245" y="2662"/>
                      </a:lnTo>
                      <a:lnTo>
                        <a:pt x="1234" y="2651"/>
                      </a:lnTo>
                      <a:lnTo>
                        <a:pt x="1222" y="2662"/>
                      </a:lnTo>
                      <a:lnTo>
                        <a:pt x="1210" y="2662"/>
                      </a:lnTo>
                      <a:lnTo>
                        <a:pt x="1199" y="2651"/>
                      </a:lnTo>
                      <a:lnTo>
                        <a:pt x="1199" y="2662"/>
                      </a:lnTo>
                      <a:lnTo>
                        <a:pt x="1187" y="2674"/>
                      </a:lnTo>
                      <a:lnTo>
                        <a:pt x="1176" y="2674"/>
                      </a:lnTo>
                      <a:lnTo>
                        <a:pt x="1164" y="2674"/>
                      </a:lnTo>
                      <a:lnTo>
                        <a:pt x="1153" y="2674"/>
                      </a:lnTo>
                      <a:lnTo>
                        <a:pt x="1141" y="2674"/>
                      </a:lnTo>
                      <a:lnTo>
                        <a:pt x="1118" y="2662"/>
                      </a:lnTo>
                      <a:lnTo>
                        <a:pt x="1107" y="2651"/>
                      </a:lnTo>
                      <a:lnTo>
                        <a:pt x="1061" y="2592"/>
                      </a:lnTo>
                      <a:lnTo>
                        <a:pt x="1038" y="2604"/>
                      </a:lnTo>
                      <a:lnTo>
                        <a:pt x="1026" y="2604"/>
                      </a:lnTo>
                      <a:lnTo>
                        <a:pt x="1015" y="2604"/>
                      </a:lnTo>
                      <a:lnTo>
                        <a:pt x="1003" y="2592"/>
                      </a:lnTo>
                      <a:lnTo>
                        <a:pt x="980" y="2604"/>
                      </a:lnTo>
                      <a:lnTo>
                        <a:pt x="968" y="2604"/>
                      </a:lnTo>
                      <a:lnTo>
                        <a:pt x="957" y="2581"/>
                      </a:lnTo>
                      <a:lnTo>
                        <a:pt x="945" y="2569"/>
                      </a:lnTo>
                      <a:lnTo>
                        <a:pt x="945" y="2581"/>
                      </a:lnTo>
                      <a:lnTo>
                        <a:pt x="934" y="2581"/>
                      </a:lnTo>
                      <a:lnTo>
                        <a:pt x="934" y="2569"/>
                      </a:lnTo>
                      <a:lnTo>
                        <a:pt x="922" y="2569"/>
                      </a:lnTo>
                      <a:lnTo>
                        <a:pt x="922" y="2557"/>
                      </a:lnTo>
                      <a:lnTo>
                        <a:pt x="911" y="2569"/>
                      </a:lnTo>
                      <a:lnTo>
                        <a:pt x="899" y="2546"/>
                      </a:lnTo>
                      <a:lnTo>
                        <a:pt x="899" y="2534"/>
                      </a:lnTo>
                      <a:lnTo>
                        <a:pt x="888" y="2534"/>
                      </a:lnTo>
                      <a:lnTo>
                        <a:pt x="876" y="2534"/>
                      </a:lnTo>
                      <a:lnTo>
                        <a:pt x="865" y="2534"/>
                      </a:lnTo>
                      <a:lnTo>
                        <a:pt x="865" y="2499"/>
                      </a:lnTo>
                      <a:lnTo>
                        <a:pt x="865" y="2487"/>
                      </a:lnTo>
                      <a:lnTo>
                        <a:pt x="865" y="2476"/>
                      </a:lnTo>
                      <a:lnTo>
                        <a:pt x="853" y="2476"/>
                      </a:lnTo>
                      <a:lnTo>
                        <a:pt x="865" y="2476"/>
                      </a:lnTo>
                      <a:lnTo>
                        <a:pt x="865" y="2464"/>
                      </a:lnTo>
                      <a:lnTo>
                        <a:pt x="876" y="2441"/>
                      </a:lnTo>
                      <a:lnTo>
                        <a:pt x="876" y="2429"/>
                      </a:lnTo>
                      <a:lnTo>
                        <a:pt x="911" y="2394"/>
                      </a:lnTo>
                      <a:lnTo>
                        <a:pt x="911" y="2382"/>
                      </a:lnTo>
                      <a:lnTo>
                        <a:pt x="922" y="2382"/>
                      </a:lnTo>
                      <a:lnTo>
                        <a:pt x="934" y="2359"/>
                      </a:lnTo>
                      <a:lnTo>
                        <a:pt x="957" y="2336"/>
                      </a:lnTo>
                      <a:lnTo>
                        <a:pt x="957" y="2324"/>
                      </a:lnTo>
                      <a:lnTo>
                        <a:pt x="957" y="2312"/>
                      </a:lnTo>
                      <a:lnTo>
                        <a:pt x="968" y="2301"/>
                      </a:lnTo>
                      <a:lnTo>
                        <a:pt x="980" y="2289"/>
                      </a:lnTo>
                      <a:lnTo>
                        <a:pt x="1003" y="2301"/>
                      </a:lnTo>
                      <a:lnTo>
                        <a:pt x="1015" y="2301"/>
                      </a:lnTo>
                      <a:lnTo>
                        <a:pt x="1015" y="2312"/>
                      </a:lnTo>
                      <a:lnTo>
                        <a:pt x="1038" y="2324"/>
                      </a:lnTo>
                      <a:lnTo>
                        <a:pt x="1049" y="2324"/>
                      </a:lnTo>
                      <a:lnTo>
                        <a:pt x="1038" y="2312"/>
                      </a:lnTo>
                      <a:lnTo>
                        <a:pt x="1061" y="2301"/>
                      </a:lnTo>
                      <a:lnTo>
                        <a:pt x="1061" y="2289"/>
                      </a:lnTo>
                      <a:lnTo>
                        <a:pt x="1095" y="2289"/>
                      </a:lnTo>
                      <a:lnTo>
                        <a:pt x="1118" y="2312"/>
                      </a:lnTo>
                      <a:lnTo>
                        <a:pt x="1130" y="2324"/>
                      </a:lnTo>
                      <a:lnTo>
                        <a:pt x="1153" y="2312"/>
                      </a:lnTo>
                      <a:lnTo>
                        <a:pt x="1176" y="2301"/>
                      </a:lnTo>
                      <a:lnTo>
                        <a:pt x="1187" y="2289"/>
                      </a:lnTo>
                      <a:lnTo>
                        <a:pt x="1176" y="2277"/>
                      </a:lnTo>
                      <a:lnTo>
                        <a:pt x="1164" y="2277"/>
                      </a:lnTo>
                      <a:lnTo>
                        <a:pt x="1153" y="2254"/>
                      </a:lnTo>
                      <a:lnTo>
                        <a:pt x="1153" y="2242"/>
                      </a:lnTo>
                      <a:lnTo>
                        <a:pt x="1164" y="2230"/>
                      </a:lnTo>
                      <a:lnTo>
                        <a:pt x="1187" y="2219"/>
                      </a:lnTo>
                      <a:lnTo>
                        <a:pt x="1187" y="2207"/>
                      </a:lnTo>
                      <a:lnTo>
                        <a:pt x="1176" y="2207"/>
                      </a:lnTo>
                      <a:lnTo>
                        <a:pt x="1153" y="2207"/>
                      </a:lnTo>
                      <a:lnTo>
                        <a:pt x="1141" y="2195"/>
                      </a:lnTo>
                      <a:lnTo>
                        <a:pt x="1153" y="2184"/>
                      </a:lnTo>
                      <a:lnTo>
                        <a:pt x="1141" y="2172"/>
                      </a:lnTo>
                      <a:lnTo>
                        <a:pt x="1118" y="2172"/>
                      </a:lnTo>
                      <a:lnTo>
                        <a:pt x="1107" y="2160"/>
                      </a:lnTo>
                      <a:lnTo>
                        <a:pt x="1095" y="2172"/>
                      </a:lnTo>
                      <a:lnTo>
                        <a:pt x="1061" y="2149"/>
                      </a:lnTo>
                      <a:lnTo>
                        <a:pt x="1061" y="2160"/>
                      </a:lnTo>
                      <a:lnTo>
                        <a:pt x="1061" y="2172"/>
                      </a:lnTo>
                      <a:lnTo>
                        <a:pt x="1049" y="2172"/>
                      </a:lnTo>
                      <a:lnTo>
                        <a:pt x="1038" y="2149"/>
                      </a:lnTo>
                      <a:lnTo>
                        <a:pt x="1026" y="2149"/>
                      </a:lnTo>
                      <a:lnTo>
                        <a:pt x="1015" y="2149"/>
                      </a:lnTo>
                      <a:lnTo>
                        <a:pt x="1003" y="2137"/>
                      </a:lnTo>
                      <a:lnTo>
                        <a:pt x="991" y="2137"/>
                      </a:lnTo>
                      <a:lnTo>
                        <a:pt x="980" y="2137"/>
                      </a:lnTo>
                      <a:lnTo>
                        <a:pt x="980" y="2102"/>
                      </a:lnTo>
                      <a:lnTo>
                        <a:pt x="968" y="2114"/>
                      </a:lnTo>
                      <a:lnTo>
                        <a:pt x="957" y="2102"/>
                      </a:lnTo>
                      <a:lnTo>
                        <a:pt x="945" y="2090"/>
                      </a:lnTo>
                      <a:lnTo>
                        <a:pt x="945" y="2079"/>
                      </a:lnTo>
                      <a:lnTo>
                        <a:pt x="934" y="2079"/>
                      </a:lnTo>
                      <a:lnTo>
                        <a:pt x="934" y="2090"/>
                      </a:lnTo>
                      <a:lnTo>
                        <a:pt x="934" y="2102"/>
                      </a:lnTo>
                      <a:lnTo>
                        <a:pt x="911" y="2090"/>
                      </a:lnTo>
                      <a:lnTo>
                        <a:pt x="899" y="2079"/>
                      </a:lnTo>
                      <a:lnTo>
                        <a:pt x="911" y="2067"/>
                      </a:lnTo>
                      <a:lnTo>
                        <a:pt x="911" y="2044"/>
                      </a:lnTo>
                      <a:lnTo>
                        <a:pt x="911" y="2020"/>
                      </a:lnTo>
                      <a:lnTo>
                        <a:pt x="899" y="2032"/>
                      </a:lnTo>
                      <a:lnTo>
                        <a:pt x="888" y="2020"/>
                      </a:lnTo>
                      <a:lnTo>
                        <a:pt x="876" y="2020"/>
                      </a:lnTo>
                      <a:lnTo>
                        <a:pt x="842" y="1997"/>
                      </a:lnTo>
                      <a:lnTo>
                        <a:pt x="853" y="1985"/>
                      </a:lnTo>
                      <a:lnTo>
                        <a:pt x="842" y="1974"/>
                      </a:lnTo>
                      <a:lnTo>
                        <a:pt x="842" y="1950"/>
                      </a:lnTo>
                      <a:lnTo>
                        <a:pt x="830" y="1950"/>
                      </a:lnTo>
                      <a:lnTo>
                        <a:pt x="819" y="1962"/>
                      </a:lnTo>
                      <a:lnTo>
                        <a:pt x="807" y="1939"/>
                      </a:lnTo>
                      <a:lnTo>
                        <a:pt x="784" y="1939"/>
                      </a:lnTo>
                      <a:lnTo>
                        <a:pt x="772" y="1939"/>
                      </a:lnTo>
                      <a:lnTo>
                        <a:pt x="761" y="1927"/>
                      </a:lnTo>
                      <a:lnTo>
                        <a:pt x="772" y="1915"/>
                      </a:lnTo>
                      <a:lnTo>
                        <a:pt x="761" y="1915"/>
                      </a:lnTo>
                      <a:lnTo>
                        <a:pt x="761" y="1903"/>
                      </a:lnTo>
                      <a:lnTo>
                        <a:pt x="761" y="1892"/>
                      </a:lnTo>
                      <a:lnTo>
                        <a:pt x="749" y="1903"/>
                      </a:lnTo>
                      <a:lnTo>
                        <a:pt x="749" y="1892"/>
                      </a:lnTo>
                      <a:lnTo>
                        <a:pt x="738" y="1880"/>
                      </a:lnTo>
                      <a:lnTo>
                        <a:pt x="726" y="1880"/>
                      </a:lnTo>
                      <a:lnTo>
                        <a:pt x="715" y="1880"/>
                      </a:lnTo>
                      <a:lnTo>
                        <a:pt x="703" y="1868"/>
                      </a:lnTo>
                      <a:lnTo>
                        <a:pt x="692" y="1868"/>
                      </a:lnTo>
                      <a:lnTo>
                        <a:pt x="680" y="1880"/>
                      </a:lnTo>
                      <a:lnTo>
                        <a:pt x="657" y="1892"/>
                      </a:lnTo>
                      <a:lnTo>
                        <a:pt x="646" y="1903"/>
                      </a:lnTo>
                      <a:lnTo>
                        <a:pt x="634" y="1915"/>
                      </a:lnTo>
                      <a:lnTo>
                        <a:pt x="623" y="1927"/>
                      </a:lnTo>
                      <a:lnTo>
                        <a:pt x="588" y="1915"/>
                      </a:lnTo>
                      <a:lnTo>
                        <a:pt x="588" y="1892"/>
                      </a:lnTo>
                      <a:lnTo>
                        <a:pt x="600" y="1892"/>
                      </a:lnTo>
                      <a:lnTo>
                        <a:pt x="611" y="1868"/>
                      </a:lnTo>
                      <a:lnTo>
                        <a:pt x="588" y="1857"/>
                      </a:lnTo>
                      <a:lnTo>
                        <a:pt x="600" y="1845"/>
                      </a:lnTo>
                      <a:lnTo>
                        <a:pt x="565" y="1822"/>
                      </a:lnTo>
                      <a:lnTo>
                        <a:pt x="553" y="1810"/>
                      </a:lnTo>
                      <a:lnTo>
                        <a:pt x="565" y="1775"/>
                      </a:lnTo>
                      <a:lnTo>
                        <a:pt x="553" y="1775"/>
                      </a:lnTo>
                      <a:lnTo>
                        <a:pt x="542" y="1763"/>
                      </a:lnTo>
                      <a:lnTo>
                        <a:pt x="530" y="1775"/>
                      </a:lnTo>
                      <a:lnTo>
                        <a:pt x="530" y="1763"/>
                      </a:lnTo>
                      <a:lnTo>
                        <a:pt x="519" y="1763"/>
                      </a:lnTo>
                      <a:lnTo>
                        <a:pt x="507" y="1775"/>
                      </a:lnTo>
                      <a:lnTo>
                        <a:pt x="496" y="1775"/>
                      </a:lnTo>
                      <a:lnTo>
                        <a:pt x="496" y="1787"/>
                      </a:lnTo>
                      <a:lnTo>
                        <a:pt x="484" y="1798"/>
                      </a:lnTo>
                      <a:lnTo>
                        <a:pt x="461" y="1798"/>
                      </a:lnTo>
                      <a:lnTo>
                        <a:pt x="461" y="1775"/>
                      </a:lnTo>
                      <a:lnTo>
                        <a:pt x="450" y="1775"/>
                      </a:lnTo>
                      <a:lnTo>
                        <a:pt x="438" y="1775"/>
                      </a:lnTo>
                      <a:lnTo>
                        <a:pt x="427" y="1775"/>
                      </a:lnTo>
                      <a:lnTo>
                        <a:pt x="415" y="1787"/>
                      </a:lnTo>
                      <a:lnTo>
                        <a:pt x="404" y="1775"/>
                      </a:lnTo>
                      <a:lnTo>
                        <a:pt x="415" y="1775"/>
                      </a:lnTo>
                      <a:lnTo>
                        <a:pt x="415" y="1763"/>
                      </a:lnTo>
                      <a:lnTo>
                        <a:pt x="404" y="1763"/>
                      </a:lnTo>
                      <a:lnTo>
                        <a:pt x="381" y="1763"/>
                      </a:lnTo>
                      <a:lnTo>
                        <a:pt x="381" y="1752"/>
                      </a:lnTo>
                      <a:lnTo>
                        <a:pt x="369" y="1752"/>
                      </a:lnTo>
                      <a:lnTo>
                        <a:pt x="381" y="1740"/>
                      </a:lnTo>
                      <a:lnTo>
                        <a:pt x="381" y="1728"/>
                      </a:lnTo>
                      <a:lnTo>
                        <a:pt x="346" y="1717"/>
                      </a:lnTo>
                      <a:lnTo>
                        <a:pt x="334" y="1717"/>
                      </a:lnTo>
                      <a:lnTo>
                        <a:pt x="334" y="1728"/>
                      </a:lnTo>
                      <a:lnTo>
                        <a:pt x="323" y="1717"/>
                      </a:lnTo>
                      <a:lnTo>
                        <a:pt x="323" y="1705"/>
                      </a:lnTo>
                      <a:lnTo>
                        <a:pt x="300" y="1693"/>
                      </a:lnTo>
                      <a:lnTo>
                        <a:pt x="300" y="1682"/>
                      </a:lnTo>
                      <a:lnTo>
                        <a:pt x="288" y="1682"/>
                      </a:lnTo>
                      <a:lnTo>
                        <a:pt x="300" y="1693"/>
                      </a:lnTo>
                      <a:lnTo>
                        <a:pt x="288" y="1693"/>
                      </a:lnTo>
                      <a:lnTo>
                        <a:pt x="277" y="1693"/>
                      </a:lnTo>
                      <a:lnTo>
                        <a:pt x="265" y="1693"/>
                      </a:lnTo>
                      <a:lnTo>
                        <a:pt x="254" y="1682"/>
                      </a:lnTo>
                      <a:lnTo>
                        <a:pt x="242" y="1682"/>
                      </a:lnTo>
                      <a:lnTo>
                        <a:pt x="231" y="1682"/>
                      </a:lnTo>
                      <a:lnTo>
                        <a:pt x="242" y="1693"/>
                      </a:lnTo>
                      <a:lnTo>
                        <a:pt x="242" y="1705"/>
                      </a:lnTo>
                      <a:lnTo>
                        <a:pt x="231" y="1705"/>
                      </a:lnTo>
                      <a:lnTo>
                        <a:pt x="219" y="1717"/>
                      </a:lnTo>
                      <a:lnTo>
                        <a:pt x="219" y="1705"/>
                      </a:lnTo>
                      <a:lnTo>
                        <a:pt x="208" y="1682"/>
                      </a:lnTo>
                      <a:lnTo>
                        <a:pt x="196" y="1693"/>
                      </a:lnTo>
                      <a:lnTo>
                        <a:pt x="185" y="1682"/>
                      </a:lnTo>
                      <a:lnTo>
                        <a:pt x="185" y="1670"/>
                      </a:lnTo>
                      <a:lnTo>
                        <a:pt x="173" y="1670"/>
                      </a:lnTo>
                      <a:lnTo>
                        <a:pt x="161" y="1670"/>
                      </a:lnTo>
                      <a:lnTo>
                        <a:pt x="150" y="1670"/>
                      </a:lnTo>
                      <a:lnTo>
                        <a:pt x="138" y="1670"/>
                      </a:lnTo>
                      <a:lnTo>
                        <a:pt x="115" y="1635"/>
                      </a:lnTo>
                      <a:lnTo>
                        <a:pt x="104" y="1612"/>
                      </a:lnTo>
                      <a:lnTo>
                        <a:pt x="104" y="1600"/>
                      </a:lnTo>
                      <a:lnTo>
                        <a:pt x="115" y="1588"/>
                      </a:lnTo>
                      <a:lnTo>
                        <a:pt x="127" y="1588"/>
                      </a:lnTo>
                      <a:lnTo>
                        <a:pt x="150" y="1588"/>
                      </a:lnTo>
                      <a:lnTo>
                        <a:pt x="150" y="1565"/>
                      </a:lnTo>
                      <a:lnTo>
                        <a:pt x="150" y="1553"/>
                      </a:lnTo>
                      <a:lnTo>
                        <a:pt x="138" y="1542"/>
                      </a:lnTo>
                      <a:lnTo>
                        <a:pt x="138" y="1530"/>
                      </a:lnTo>
                      <a:lnTo>
                        <a:pt x="150" y="1518"/>
                      </a:lnTo>
                      <a:lnTo>
                        <a:pt x="161" y="1518"/>
                      </a:lnTo>
                      <a:lnTo>
                        <a:pt x="150" y="1495"/>
                      </a:lnTo>
                      <a:lnTo>
                        <a:pt x="150" y="1483"/>
                      </a:lnTo>
                      <a:lnTo>
                        <a:pt x="138" y="1448"/>
                      </a:lnTo>
                      <a:lnTo>
                        <a:pt x="138" y="1436"/>
                      </a:lnTo>
                      <a:lnTo>
                        <a:pt x="150" y="1425"/>
                      </a:lnTo>
                      <a:lnTo>
                        <a:pt x="138" y="1425"/>
                      </a:lnTo>
                      <a:lnTo>
                        <a:pt x="127" y="1425"/>
                      </a:lnTo>
                      <a:lnTo>
                        <a:pt x="115" y="1401"/>
                      </a:lnTo>
                      <a:lnTo>
                        <a:pt x="104" y="1413"/>
                      </a:lnTo>
                      <a:lnTo>
                        <a:pt x="104" y="1425"/>
                      </a:lnTo>
                      <a:lnTo>
                        <a:pt x="92" y="1436"/>
                      </a:lnTo>
                      <a:lnTo>
                        <a:pt x="81" y="1471"/>
                      </a:lnTo>
                      <a:lnTo>
                        <a:pt x="69" y="1483"/>
                      </a:lnTo>
                      <a:lnTo>
                        <a:pt x="58" y="1460"/>
                      </a:lnTo>
                      <a:lnTo>
                        <a:pt x="58" y="1448"/>
                      </a:lnTo>
                      <a:lnTo>
                        <a:pt x="35" y="1436"/>
                      </a:lnTo>
                      <a:lnTo>
                        <a:pt x="23" y="1436"/>
                      </a:lnTo>
                      <a:lnTo>
                        <a:pt x="12" y="1448"/>
                      </a:lnTo>
                      <a:lnTo>
                        <a:pt x="12" y="1413"/>
                      </a:lnTo>
                      <a:lnTo>
                        <a:pt x="0" y="1401"/>
                      </a:lnTo>
                      <a:lnTo>
                        <a:pt x="0" y="1390"/>
                      </a:lnTo>
                      <a:lnTo>
                        <a:pt x="23" y="1401"/>
                      </a:lnTo>
                      <a:lnTo>
                        <a:pt x="23" y="1390"/>
                      </a:lnTo>
                      <a:lnTo>
                        <a:pt x="35" y="1366"/>
                      </a:lnTo>
                      <a:lnTo>
                        <a:pt x="46" y="1366"/>
                      </a:lnTo>
                      <a:lnTo>
                        <a:pt x="58" y="1355"/>
                      </a:lnTo>
                      <a:lnTo>
                        <a:pt x="58" y="1343"/>
                      </a:lnTo>
                      <a:lnTo>
                        <a:pt x="69" y="1331"/>
                      </a:lnTo>
                      <a:lnTo>
                        <a:pt x="92" y="1308"/>
                      </a:lnTo>
                      <a:lnTo>
                        <a:pt x="104" y="1308"/>
                      </a:lnTo>
                      <a:lnTo>
                        <a:pt x="115" y="1296"/>
                      </a:lnTo>
                      <a:lnTo>
                        <a:pt x="138" y="1308"/>
                      </a:lnTo>
                      <a:lnTo>
                        <a:pt x="150" y="1296"/>
                      </a:lnTo>
                      <a:lnTo>
                        <a:pt x="173" y="1320"/>
                      </a:lnTo>
                      <a:lnTo>
                        <a:pt x="161" y="1331"/>
                      </a:lnTo>
                      <a:lnTo>
                        <a:pt x="185" y="1331"/>
                      </a:lnTo>
                      <a:lnTo>
                        <a:pt x="173" y="1343"/>
                      </a:lnTo>
                      <a:lnTo>
                        <a:pt x="161" y="1343"/>
                      </a:lnTo>
                      <a:lnTo>
                        <a:pt x="161" y="1355"/>
                      </a:lnTo>
                      <a:lnTo>
                        <a:pt x="185" y="1355"/>
                      </a:lnTo>
                      <a:lnTo>
                        <a:pt x="185" y="1343"/>
                      </a:lnTo>
                      <a:lnTo>
                        <a:pt x="219" y="1355"/>
                      </a:lnTo>
                      <a:lnTo>
                        <a:pt x="231" y="1343"/>
                      </a:lnTo>
                      <a:lnTo>
                        <a:pt x="242" y="1331"/>
                      </a:lnTo>
                      <a:lnTo>
                        <a:pt x="254" y="1320"/>
                      </a:lnTo>
                      <a:lnTo>
                        <a:pt x="265" y="1320"/>
                      </a:lnTo>
                      <a:lnTo>
                        <a:pt x="288" y="1320"/>
                      </a:lnTo>
                      <a:lnTo>
                        <a:pt x="300" y="1308"/>
                      </a:lnTo>
                      <a:lnTo>
                        <a:pt x="300" y="1285"/>
                      </a:lnTo>
                      <a:lnTo>
                        <a:pt x="288" y="1261"/>
                      </a:lnTo>
                      <a:lnTo>
                        <a:pt x="277" y="1285"/>
                      </a:lnTo>
                      <a:lnTo>
                        <a:pt x="265" y="1273"/>
                      </a:lnTo>
                      <a:lnTo>
                        <a:pt x="265" y="1261"/>
                      </a:lnTo>
                      <a:lnTo>
                        <a:pt x="254" y="1261"/>
                      </a:lnTo>
                      <a:lnTo>
                        <a:pt x="265" y="1250"/>
                      </a:lnTo>
                      <a:lnTo>
                        <a:pt x="265" y="1215"/>
                      </a:lnTo>
                      <a:lnTo>
                        <a:pt x="265" y="1203"/>
                      </a:lnTo>
                      <a:lnTo>
                        <a:pt x="254" y="1180"/>
                      </a:lnTo>
                      <a:lnTo>
                        <a:pt x="254" y="1191"/>
                      </a:lnTo>
                      <a:lnTo>
                        <a:pt x="254" y="1180"/>
                      </a:lnTo>
                      <a:lnTo>
                        <a:pt x="254" y="1168"/>
                      </a:lnTo>
                      <a:lnTo>
                        <a:pt x="254" y="1144"/>
                      </a:lnTo>
                      <a:lnTo>
                        <a:pt x="265" y="1156"/>
                      </a:lnTo>
                      <a:lnTo>
                        <a:pt x="277" y="1156"/>
                      </a:lnTo>
                      <a:lnTo>
                        <a:pt x="300" y="1144"/>
                      </a:lnTo>
                      <a:lnTo>
                        <a:pt x="300" y="1133"/>
                      </a:lnTo>
                      <a:lnTo>
                        <a:pt x="311" y="1133"/>
                      </a:lnTo>
                      <a:lnTo>
                        <a:pt x="323" y="1144"/>
                      </a:lnTo>
                      <a:lnTo>
                        <a:pt x="323" y="1133"/>
                      </a:lnTo>
                      <a:lnTo>
                        <a:pt x="334" y="1121"/>
                      </a:lnTo>
                      <a:lnTo>
                        <a:pt x="323" y="1109"/>
                      </a:lnTo>
                      <a:lnTo>
                        <a:pt x="323" y="1098"/>
                      </a:lnTo>
                      <a:lnTo>
                        <a:pt x="323" y="1086"/>
                      </a:lnTo>
                      <a:lnTo>
                        <a:pt x="311" y="1063"/>
                      </a:lnTo>
                      <a:lnTo>
                        <a:pt x="311" y="1051"/>
                      </a:lnTo>
                      <a:lnTo>
                        <a:pt x="323" y="1039"/>
                      </a:lnTo>
                      <a:lnTo>
                        <a:pt x="323" y="1004"/>
                      </a:lnTo>
                      <a:lnTo>
                        <a:pt x="323" y="993"/>
                      </a:lnTo>
                      <a:lnTo>
                        <a:pt x="346" y="981"/>
                      </a:lnTo>
                      <a:lnTo>
                        <a:pt x="369" y="958"/>
                      </a:lnTo>
                      <a:lnTo>
                        <a:pt x="381" y="934"/>
                      </a:lnTo>
                      <a:lnTo>
                        <a:pt x="369" y="923"/>
                      </a:lnTo>
                      <a:lnTo>
                        <a:pt x="369" y="899"/>
                      </a:lnTo>
                      <a:lnTo>
                        <a:pt x="357" y="864"/>
                      </a:lnTo>
                      <a:lnTo>
                        <a:pt x="369" y="853"/>
                      </a:lnTo>
                      <a:lnTo>
                        <a:pt x="346" y="841"/>
                      </a:lnTo>
                      <a:lnTo>
                        <a:pt x="357" y="829"/>
                      </a:lnTo>
                      <a:lnTo>
                        <a:pt x="369" y="841"/>
                      </a:lnTo>
                      <a:lnTo>
                        <a:pt x="369" y="782"/>
                      </a:lnTo>
                      <a:lnTo>
                        <a:pt x="369" y="771"/>
                      </a:lnTo>
                      <a:lnTo>
                        <a:pt x="381" y="771"/>
                      </a:lnTo>
                      <a:lnTo>
                        <a:pt x="392" y="759"/>
                      </a:lnTo>
                      <a:lnTo>
                        <a:pt x="404" y="759"/>
                      </a:lnTo>
                      <a:lnTo>
                        <a:pt x="404" y="747"/>
                      </a:lnTo>
                      <a:lnTo>
                        <a:pt x="404" y="736"/>
                      </a:lnTo>
                      <a:lnTo>
                        <a:pt x="404" y="724"/>
                      </a:lnTo>
                      <a:lnTo>
                        <a:pt x="415" y="736"/>
                      </a:lnTo>
                      <a:lnTo>
                        <a:pt x="427" y="724"/>
                      </a:lnTo>
                      <a:lnTo>
                        <a:pt x="438" y="736"/>
                      </a:lnTo>
                      <a:lnTo>
                        <a:pt x="450" y="747"/>
                      </a:lnTo>
                      <a:lnTo>
                        <a:pt x="450" y="759"/>
                      </a:lnTo>
                      <a:lnTo>
                        <a:pt x="461" y="759"/>
                      </a:lnTo>
                      <a:lnTo>
                        <a:pt x="473" y="759"/>
                      </a:lnTo>
                      <a:lnTo>
                        <a:pt x="484" y="747"/>
                      </a:lnTo>
                      <a:lnTo>
                        <a:pt x="496" y="747"/>
                      </a:lnTo>
                      <a:lnTo>
                        <a:pt x="507" y="747"/>
                      </a:lnTo>
                      <a:lnTo>
                        <a:pt x="519" y="747"/>
                      </a:lnTo>
                      <a:lnTo>
                        <a:pt x="530" y="747"/>
                      </a:lnTo>
                      <a:lnTo>
                        <a:pt x="542" y="747"/>
                      </a:lnTo>
                      <a:lnTo>
                        <a:pt x="553" y="736"/>
                      </a:lnTo>
                      <a:lnTo>
                        <a:pt x="553" y="724"/>
                      </a:lnTo>
                      <a:lnTo>
                        <a:pt x="565" y="712"/>
                      </a:lnTo>
                      <a:lnTo>
                        <a:pt x="565" y="677"/>
                      </a:lnTo>
                      <a:lnTo>
                        <a:pt x="588" y="677"/>
                      </a:lnTo>
                      <a:lnTo>
                        <a:pt x="634" y="677"/>
                      </a:lnTo>
                      <a:lnTo>
                        <a:pt x="634" y="666"/>
                      </a:lnTo>
                      <a:lnTo>
                        <a:pt x="646" y="666"/>
                      </a:lnTo>
                      <a:lnTo>
                        <a:pt x="657" y="654"/>
                      </a:lnTo>
                      <a:lnTo>
                        <a:pt x="669" y="631"/>
                      </a:lnTo>
                      <a:lnTo>
                        <a:pt x="657" y="631"/>
                      </a:lnTo>
                      <a:lnTo>
                        <a:pt x="657" y="619"/>
                      </a:lnTo>
                      <a:lnTo>
                        <a:pt x="646" y="596"/>
                      </a:lnTo>
                      <a:lnTo>
                        <a:pt x="646" y="572"/>
                      </a:lnTo>
                      <a:lnTo>
                        <a:pt x="657" y="561"/>
                      </a:lnTo>
                      <a:lnTo>
                        <a:pt x="657" y="549"/>
                      </a:lnTo>
                      <a:lnTo>
                        <a:pt x="680" y="537"/>
                      </a:lnTo>
                      <a:lnTo>
                        <a:pt x="680" y="526"/>
                      </a:lnTo>
                      <a:lnTo>
                        <a:pt x="669" y="502"/>
                      </a:lnTo>
                      <a:lnTo>
                        <a:pt x="680" y="502"/>
                      </a:lnTo>
                      <a:lnTo>
                        <a:pt x="680" y="491"/>
                      </a:lnTo>
                      <a:lnTo>
                        <a:pt x="692" y="479"/>
                      </a:lnTo>
                      <a:lnTo>
                        <a:pt x="715" y="467"/>
                      </a:lnTo>
                      <a:lnTo>
                        <a:pt x="715" y="479"/>
                      </a:lnTo>
                      <a:lnTo>
                        <a:pt x="726" y="467"/>
                      </a:lnTo>
                      <a:lnTo>
                        <a:pt x="738" y="467"/>
                      </a:lnTo>
                      <a:lnTo>
                        <a:pt x="738" y="456"/>
                      </a:lnTo>
                      <a:lnTo>
                        <a:pt x="749" y="456"/>
                      </a:lnTo>
                      <a:lnTo>
                        <a:pt x="738" y="444"/>
                      </a:lnTo>
                      <a:lnTo>
                        <a:pt x="749" y="444"/>
                      </a:lnTo>
                      <a:lnTo>
                        <a:pt x="772" y="432"/>
                      </a:lnTo>
                      <a:lnTo>
                        <a:pt x="784" y="421"/>
                      </a:lnTo>
                      <a:lnTo>
                        <a:pt x="795" y="421"/>
                      </a:lnTo>
                      <a:lnTo>
                        <a:pt x="784" y="409"/>
                      </a:lnTo>
                      <a:lnTo>
                        <a:pt x="795" y="409"/>
                      </a:lnTo>
                      <a:lnTo>
                        <a:pt x="795" y="397"/>
                      </a:lnTo>
                      <a:lnTo>
                        <a:pt x="807" y="397"/>
                      </a:lnTo>
                      <a:lnTo>
                        <a:pt x="819" y="397"/>
                      </a:lnTo>
                      <a:lnTo>
                        <a:pt x="819" y="385"/>
                      </a:lnTo>
                      <a:lnTo>
                        <a:pt x="819" y="374"/>
                      </a:lnTo>
                      <a:lnTo>
                        <a:pt x="842" y="362"/>
                      </a:lnTo>
                      <a:lnTo>
                        <a:pt x="842" y="350"/>
                      </a:lnTo>
                      <a:lnTo>
                        <a:pt x="842" y="339"/>
                      </a:lnTo>
                      <a:lnTo>
                        <a:pt x="830" y="339"/>
                      </a:lnTo>
                      <a:lnTo>
                        <a:pt x="819" y="327"/>
                      </a:lnTo>
                      <a:lnTo>
                        <a:pt x="819" y="315"/>
                      </a:lnTo>
                      <a:lnTo>
                        <a:pt x="819" y="304"/>
                      </a:lnTo>
                      <a:lnTo>
                        <a:pt x="819" y="292"/>
                      </a:lnTo>
                      <a:lnTo>
                        <a:pt x="807" y="269"/>
                      </a:lnTo>
                      <a:lnTo>
                        <a:pt x="807" y="257"/>
                      </a:lnTo>
                      <a:lnTo>
                        <a:pt x="819" y="245"/>
                      </a:lnTo>
                      <a:lnTo>
                        <a:pt x="830" y="222"/>
                      </a:lnTo>
                      <a:lnTo>
                        <a:pt x="819" y="210"/>
                      </a:lnTo>
                      <a:lnTo>
                        <a:pt x="819" y="187"/>
                      </a:lnTo>
                      <a:lnTo>
                        <a:pt x="830" y="175"/>
                      </a:lnTo>
                      <a:lnTo>
                        <a:pt x="830" y="187"/>
                      </a:lnTo>
                      <a:lnTo>
                        <a:pt x="842" y="199"/>
                      </a:lnTo>
                      <a:lnTo>
                        <a:pt x="830" y="199"/>
                      </a:lnTo>
                      <a:lnTo>
                        <a:pt x="842" y="210"/>
                      </a:lnTo>
                      <a:lnTo>
                        <a:pt x="853" y="210"/>
                      </a:lnTo>
                      <a:lnTo>
                        <a:pt x="853" y="222"/>
                      </a:lnTo>
                      <a:lnTo>
                        <a:pt x="865" y="210"/>
                      </a:lnTo>
                      <a:lnTo>
                        <a:pt x="853" y="210"/>
                      </a:lnTo>
                      <a:lnTo>
                        <a:pt x="865" y="199"/>
                      </a:lnTo>
                      <a:lnTo>
                        <a:pt x="865" y="222"/>
                      </a:lnTo>
                      <a:lnTo>
                        <a:pt x="865" y="210"/>
                      </a:lnTo>
                      <a:lnTo>
                        <a:pt x="876" y="210"/>
                      </a:lnTo>
                      <a:lnTo>
                        <a:pt x="876" y="199"/>
                      </a:lnTo>
                      <a:lnTo>
                        <a:pt x="865" y="199"/>
                      </a:lnTo>
                      <a:lnTo>
                        <a:pt x="876" y="199"/>
                      </a:lnTo>
                      <a:lnTo>
                        <a:pt x="876" y="187"/>
                      </a:lnTo>
                      <a:lnTo>
                        <a:pt x="865" y="187"/>
                      </a:lnTo>
                      <a:lnTo>
                        <a:pt x="876" y="187"/>
                      </a:lnTo>
                      <a:lnTo>
                        <a:pt x="876" y="175"/>
                      </a:lnTo>
                      <a:lnTo>
                        <a:pt x="865" y="175"/>
                      </a:lnTo>
                      <a:lnTo>
                        <a:pt x="876" y="175"/>
                      </a:lnTo>
                      <a:lnTo>
                        <a:pt x="888" y="175"/>
                      </a:lnTo>
                      <a:lnTo>
                        <a:pt x="888" y="187"/>
                      </a:lnTo>
                      <a:lnTo>
                        <a:pt x="888" y="199"/>
                      </a:lnTo>
                      <a:lnTo>
                        <a:pt x="899" y="199"/>
                      </a:lnTo>
                      <a:lnTo>
                        <a:pt x="899" y="210"/>
                      </a:lnTo>
                      <a:lnTo>
                        <a:pt x="899" y="199"/>
                      </a:lnTo>
                      <a:lnTo>
                        <a:pt x="911" y="199"/>
                      </a:lnTo>
                      <a:lnTo>
                        <a:pt x="899" y="199"/>
                      </a:lnTo>
                      <a:lnTo>
                        <a:pt x="911" y="199"/>
                      </a:lnTo>
                      <a:lnTo>
                        <a:pt x="911" y="187"/>
                      </a:lnTo>
                      <a:lnTo>
                        <a:pt x="911" y="175"/>
                      </a:lnTo>
                      <a:lnTo>
                        <a:pt x="911" y="187"/>
                      </a:lnTo>
                      <a:lnTo>
                        <a:pt x="922" y="187"/>
                      </a:lnTo>
                      <a:lnTo>
                        <a:pt x="934" y="175"/>
                      </a:lnTo>
                      <a:lnTo>
                        <a:pt x="934" y="187"/>
                      </a:lnTo>
                      <a:lnTo>
                        <a:pt x="934" y="175"/>
                      </a:lnTo>
                      <a:lnTo>
                        <a:pt x="945" y="175"/>
                      </a:lnTo>
                      <a:lnTo>
                        <a:pt x="957" y="164"/>
                      </a:lnTo>
                      <a:lnTo>
                        <a:pt x="957" y="152"/>
                      </a:lnTo>
                      <a:lnTo>
                        <a:pt x="968" y="152"/>
                      </a:lnTo>
                      <a:lnTo>
                        <a:pt x="980" y="152"/>
                      </a:lnTo>
                      <a:lnTo>
                        <a:pt x="980" y="140"/>
                      </a:lnTo>
                      <a:lnTo>
                        <a:pt x="991" y="140"/>
                      </a:lnTo>
                      <a:lnTo>
                        <a:pt x="991" y="129"/>
                      </a:lnTo>
                      <a:lnTo>
                        <a:pt x="991" y="117"/>
                      </a:lnTo>
                      <a:lnTo>
                        <a:pt x="991" y="105"/>
                      </a:lnTo>
                      <a:lnTo>
                        <a:pt x="991" y="94"/>
                      </a:lnTo>
                      <a:lnTo>
                        <a:pt x="991" y="82"/>
                      </a:lnTo>
                      <a:lnTo>
                        <a:pt x="1003" y="70"/>
                      </a:lnTo>
                      <a:lnTo>
                        <a:pt x="1003" y="59"/>
                      </a:lnTo>
                      <a:lnTo>
                        <a:pt x="1026" y="59"/>
                      </a:lnTo>
                      <a:lnTo>
                        <a:pt x="1038" y="59"/>
                      </a:lnTo>
                      <a:lnTo>
                        <a:pt x="1049" y="47"/>
                      </a:lnTo>
                      <a:lnTo>
                        <a:pt x="1049" y="59"/>
                      </a:lnTo>
                      <a:lnTo>
                        <a:pt x="1049" y="47"/>
                      </a:lnTo>
                      <a:lnTo>
                        <a:pt x="1061" y="47"/>
                      </a:lnTo>
                      <a:lnTo>
                        <a:pt x="1072" y="47"/>
                      </a:lnTo>
                      <a:lnTo>
                        <a:pt x="1084" y="47"/>
                      </a:lnTo>
                      <a:lnTo>
                        <a:pt x="1084" y="35"/>
                      </a:lnTo>
                      <a:close/>
                      <a:moveTo>
                        <a:pt x="1891" y="1740"/>
                      </a:moveTo>
                      <a:lnTo>
                        <a:pt x="1914" y="1717"/>
                      </a:lnTo>
                      <a:lnTo>
                        <a:pt x="1925" y="1728"/>
                      </a:lnTo>
                      <a:lnTo>
                        <a:pt x="1937" y="1705"/>
                      </a:lnTo>
                      <a:lnTo>
                        <a:pt x="1948" y="1705"/>
                      </a:lnTo>
                      <a:lnTo>
                        <a:pt x="1948" y="1717"/>
                      </a:lnTo>
                      <a:lnTo>
                        <a:pt x="1937" y="1728"/>
                      </a:lnTo>
                      <a:lnTo>
                        <a:pt x="1937" y="1763"/>
                      </a:lnTo>
                      <a:lnTo>
                        <a:pt x="1925" y="1763"/>
                      </a:lnTo>
                      <a:lnTo>
                        <a:pt x="1914" y="1775"/>
                      </a:lnTo>
                      <a:lnTo>
                        <a:pt x="1902" y="1775"/>
                      </a:lnTo>
                      <a:lnTo>
                        <a:pt x="1891" y="1787"/>
                      </a:lnTo>
                      <a:lnTo>
                        <a:pt x="1891" y="1775"/>
                      </a:lnTo>
                      <a:lnTo>
                        <a:pt x="1902" y="1752"/>
                      </a:lnTo>
                      <a:lnTo>
                        <a:pt x="1891" y="1740"/>
                      </a:lnTo>
                      <a:close/>
                      <a:moveTo>
                        <a:pt x="2029" y="1623"/>
                      </a:moveTo>
                      <a:lnTo>
                        <a:pt x="2029" y="1635"/>
                      </a:lnTo>
                      <a:lnTo>
                        <a:pt x="2052" y="1658"/>
                      </a:lnTo>
                      <a:lnTo>
                        <a:pt x="2063" y="1682"/>
                      </a:lnTo>
                      <a:lnTo>
                        <a:pt x="2075" y="1693"/>
                      </a:lnTo>
                      <a:lnTo>
                        <a:pt x="2075" y="1682"/>
                      </a:lnTo>
                      <a:lnTo>
                        <a:pt x="2087" y="1705"/>
                      </a:lnTo>
                      <a:lnTo>
                        <a:pt x="2075" y="1717"/>
                      </a:lnTo>
                      <a:lnTo>
                        <a:pt x="2063" y="1717"/>
                      </a:lnTo>
                      <a:lnTo>
                        <a:pt x="2040" y="1705"/>
                      </a:lnTo>
                      <a:lnTo>
                        <a:pt x="2040" y="1717"/>
                      </a:lnTo>
                      <a:lnTo>
                        <a:pt x="2017" y="1705"/>
                      </a:lnTo>
                      <a:lnTo>
                        <a:pt x="2006" y="1705"/>
                      </a:lnTo>
                      <a:lnTo>
                        <a:pt x="1994" y="1693"/>
                      </a:lnTo>
                      <a:lnTo>
                        <a:pt x="1971" y="1693"/>
                      </a:lnTo>
                      <a:lnTo>
                        <a:pt x="1983" y="1670"/>
                      </a:lnTo>
                      <a:lnTo>
                        <a:pt x="2006" y="1623"/>
                      </a:lnTo>
                      <a:lnTo>
                        <a:pt x="2017" y="1612"/>
                      </a:lnTo>
                      <a:lnTo>
                        <a:pt x="2029" y="162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8" name="rioja">
                  <a:extLst>
                    <a:ext uri="{FF2B5EF4-FFF2-40B4-BE49-F238E27FC236}">
                      <a16:creationId xmlns:a16="http://schemas.microsoft.com/office/drawing/2014/main" id="{68616E9E-52DB-4931-AF52-497BFF37BA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23111" y="2070814"/>
                  <a:ext cx="560572" cy="376262"/>
                </a:xfrm>
                <a:custGeom>
                  <a:avLst/>
                  <a:gdLst>
                    <a:gd name="T0" fmla="*/ 1130 w 2098"/>
                    <a:gd name="T1" fmla="*/ 374 h 1425"/>
                    <a:gd name="T2" fmla="*/ 1199 w 2098"/>
                    <a:gd name="T3" fmla="*/ 362 h 1425"/>
                    <a:gd name="T4" fmla="*/ 1291 w 2098"/>
                    <a:gd name="T5" fmla="*/ 397 h 1425"/>
                    <a:gd name="T6" fmla="*/ 1337 w 2098"/>
                    <a:gd name="T7" fmla="*/ 444 h 1425"/>
                    <a:gd name="T8" fmla="*/ 1441 w 2098"/>
                    <a:gd name="T9" fmla="*/ 432 h 1425"/>
                    <a:gd name="T10" fmla="*/ 1510 w 2098"/>
                    <a:gd name="T11" fmla="*/ 561 h 1425"/>
                    <a:gd name="T12" fmla="*/ 1625 w 2098"/>
                    <a:gd name="T13" fmla="*/ 549 h 1425"/>
                    <a:gd name="T14" fmla="*/ 1683 w 2098"/>
                    <a:gd name="T15" fmla="*/ 608 h 1425"/>
                    <a:gd name="T16" fmla="*/ 1798 w 2098"/>
                    <a:gd name="T17" fmla="*/ 689 h 1425"/>
                    <a:gd name="T18" fmla="*/ 1856 w 2098"/>
                    <a:gd name="T19" fmla="*/ 748 h 1425"/>
                    <a:gd name="T20" fmla="*/ 1948 w 2098"/>
                    <a:gd name="T21" fmla="*/ 818 h 1425"/>
                    <a:gd name="T22" fmla="*/ 2052 w 2098"/>
                    <a:gd name="T23" fmla="*/ 864 h 1425"/>
                    <a:gd name="T24" fmla="*/ 2098 w 2098"/>
                    <a:gd name="T25" fmla="*/ 958 h 1425"/>
                    <a:gd name="T26" fmla="*/ 1948 w 2098"/>
                    <a:gd name="T27" fmla="*/ 993 h 1425"/>
                    <a:gd name="T28" fmla="*/ 1833 w 2098"/>
                    <a:gd name="T29" fmla="*/ 1051 h 1425"/>
                    <a:gd name="T30" fmla="*/ 1775 w 2098"/>
                    <a:gd name="T31" fmla="*/ 1168 h 1425"/>
                    <a:gd name="T32" fmla="*/ 1844 w 2098"/>
                    <a:gd name="T33" fmla="*/ 1250 h 1425"/>
                    <a:gd name="T34" fmla="*/ 1775 w 2098"/>
                    <a:gd name="T35" fmla="*/ 1367 h 1425"/>
                    <a:gd name="T36" fmla="*/ 1672 w 2098"/>
                    <a:gd name="T37" fmla="*/ 1425 h 1425"/>
                    <a:gd name="T38" fmla="*/ 1545 w 2098"/>
                    <a:gd name="T39" fmla="*/ 1355 h 1425"/>
                    <a:gd name="T40" fmla="*/ 1464 w 2098"/>
                    <a:gd name="T41" fmla="*/ 1273 h 1425"/>
                    <a:gd name="T42" fmla="*/ 1406 w 2098"/>
                    <a:gd name="T43" fmla="*/ 1145 h 1425"/>
                    <a:gd name="T44" fmla="*/ 1383 w 2098"/>
                    <a:gd name="T45" fmla="*/ 1063 h 1425"/>
                    <a:gd name="T46" fmla="*/ 1234 w 2098"/>
                    <a:gd name="T47" fmla="*/ 1040 h 1425"/>
                    <a:gd name="T48" fmla="*/ 1095 w 2098"/>
                    <a:gd name="T49" fmla="*/ 981 h 1425"/>
                    <a:gd name="T50" fmla="*/ 980 w 2098"/>
                    <a:gd name="T51" fmla="*/ 1028 h 1425"/>
                    <a:gd name="T52" fmla="*/ 888 w 2098"/>
                    <a:gd name="T53" fmla="*/ 1051 h 1425"/>
                    <a:gd name="T54" fmla="*/ 865 w 2098"/>
                    <a:gd name="T55" fmla="*/ 1168 h 1425"/>
                    <a:gd name="T56" fmla="*/ 761 w 2098"/>
                    <a:gd name="T57" fmla="*/ 1261 h 1425"/>
                    <a:gd name="T58" fmla="*/ 600 w 2098"/>
                    <a:gd name="T59" fmla="*/ 1238 h 1425"/>
                    <a:gd name="T60" fmla="*/ 588 w 2098"/>
                    <a:gd name="T61" fmla="*/ 1145 h 1425"/>
                    <a:gd name="T62" fmla="*/ 553 w 2098"/>
                    <a:gd name="T63" fmla="*/ 1040 h 1425"/>
                    <a:gd name="T64" fmla="*/ 484 w 2098"/>
                    <a:gd name="T65" fmla="*/ 1133 h 1425"/>
                    <a:gd name="T66" fmla="*/ 404 w 2098"/>
                    <a:gd name="T67" fmla="*/ 1215 h 1425"/>
                    <a:gd name="T68" fmla="*/ 300 w 2098"/>
                    <a:gd name="T69" fmla="*/ 1156 h 1425"/>
                    <a:gd name="T70" fmla="*/ 185 w 2098"/>
                    <a:gd name="T71" fmla="*/ 1110 h 1425"/>
                    <a:gd name="T72" fmla="*/ 58 w 2098"/>
                    <a:gd name="T73" fmla="*/ 958 h 1425"/>
                    <a:gd name="T74" fmla="*/ 23 w 2098"/>
                    <a:gd name="T75" fmla="*/ 864 h 1425"/>
                    <a:gd name="T76" fmla="*/ 58 w 2098"/>
                    <a:gd name="T77" fmla="*/ 701 h 1425"/>
                    <a:gd name="T78" fmla="*/ 104 w 2098"/>
                    <a:gd name="T79" fmla="*/ 572 h 1425"/>
                    <a:gd name="T80" fmla="*/ 46 w 2098"/>
                    <a:gd name="T81" fmla="*/ 456 h 1425"/>
                    <a:gd name="T82" fmla="*/ 104 w 2098"/>
                    <a:gd name="T83" fmla="*/ 549 h 1425"/>
                    <a:gd name="T84" fmla="*/ 104 w 2098"/>
                    <a:gd name="T85" fmla="*/ 362 h 1425"/>
                    <a:gd name="T86" fmla="*/ 81 w 2098"/>
                    <a:gd name="T87" fmla="*/ 257 h 1425"/>
                    <a:gd name="T88" fmla="*/ 12 w 2098"/>
                    <a:gd name="T89" fmla="*/ 222 h 1425"/>
                    <a:gd name="T90" fmla="*/ 92 w 2098"/>
                    <a:gd name="T91" fmla="*/ 117 h 1425"/>
                    <a:gd name="T92" fmla="*/ 69 w 2098"/>
                    <a:gd name="T93" fmla="*/ 24 h 1425"/>
                    <a:gd name="T94" fmla="*/ 208 w 2098"/>
                    <a:gd name="T95" fmla="*/ 12 h 1425"/>
                    <a:gd name="T96" fmla="*/ 346 w 2098"/>
                    <a:gd name="T97" fmla="*/ 35 h 1425"/>
                    <a:gd name="T98" fmla="*/ 427 w 2098"/>
                    <a:gd name="T99" fmla="*/ 70 h 1425"/>
                    <a:gd name="T100" fmla="*/ 450 w 2098"/>
                    <a:gd name="T101" fmla="*/ 175 h 1425"/>
                    <a:gd name="T102" fmla="*/ 530 w 2098"/>
                    <a:gd name="T103" fmla="*/ 47 h 1425"/>
                    <a:gd name="T104" fmla="*/ 634 w 2098"/>
                    <a:gd name="T105" fmla="*/ 199 h 1425"/>
                    <a:gd name="T106" fmla="*/ 692 w 2098"/>
                    <a:gd name="T107" fmla="*/ 316 h 1425"/>
                    <a:gd name="T108" fmla="*/ 761 w 2098"/>
                    <a:gd name="T109" fmla="*/ 339 h 1425"/>
                    <a:gd name="T110" fmla="*/ 853 w 2098"/>
                    <a:gd name="T111" fmla="*/ 316 h 1425"/>
                    <a:gd name="T112" fmla="*/ 888 w 2098"/>
                    <a:gd name="T113" fmla="*/ 304 h 1425"/>
                    <a:gd name="T114" fmla="*/ 265 w 2098"/>
                    <a:gd name="T115" fmla="*/ 82 h 1425"/>
                    <a:gd name="T116" fmla="*/ 196 w 2098"/>
                    <a:gd name="T117" fmla="*/ 70 h 142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98"/>
                    <a:gd name="T178" fmla="*/ 0 h 1425"/>
                    <a:gd name="T179" fmla="*/ 2098 w 2098"/>
                    <a:gd name="T180" fmla="*/ 1425 h 142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98" h="1425">
                      <a:moveTo>
                        <a:pt x="1026" y="304"/>
                      </a:moveTo>
                      <a:lnTo>
                        <a:pt x="1049" y="339"/>
                      </a:lnTo>
                      <a:lnTo>
                        <a:pt x="1061" y="339"/>
                      </a:lnTo>
                      <a:lnTo>
                        <a:pt x="1072" y="339"/>
                      </a:lnTo>
                      <a:lnTo>
                        <a:pt x="1084" y="339"/>
                      </a:lnTo>
                      <a:lnTo>
                        <a:pt x="1095" y="339"/>
                      </a:lnTo>
                      <a:lnTo>
                        <a:pt x="1095" y="351"/>
                      </a:lnTo>
                      <a:lnTo>
                        <a:pt x="1107" y="362"/>
                      </a:lnTo>
                      <a:lnTo>
                        <a:pt x="1118" y="351"/>
                      </a:lnTo>
                      <a:lnTo>
                        <a:pt x="1130" y="374"/>
                      </a:lnTo>
                      <a:lnTo>
                        <a:pt x="1130" y="386"/>
                      </a:lnTo>
                      <a:lnTo>
                        <a:pt x="1141" y="374"/>
                      </a:lnTo>
                      <a:lnTo>
                        <a:pt x="1153" y="374"/>
                      </a:lnTo>
                      <a:lnTo>
                        <a:pt x="1153" y="362"/>
                      </a:lnTo>
                      <a:lnTo>
                        <a:pt x="1141" y="351"/>
                      </a:lnTo>
                      <a:lnTo>
                        <a:pt x="1153" y="351"/>
                      </a:lnTo>
                      <a:lnTo>
                        <a:pt x="1164" y="351"/>
                      </a:lnTo>
                      <a:lnTo>
                        <a:pt x="1176" y="362"/>
                      </a:lnTo>
                      <a:lnTo>
                        <a:pt x="1187" y="362"/>
                      </a:lnTo>
                      <a:lnTo>
                        <a:pt x="1199" y="362"/>
                      </a:lnTo>
                      <a:lnTo>
                        <a:pt x="1210" y="362"/>
                      </a:lnTo>
                      <a:lnTo>
                        <a:pt x="1199" y="351"/>
                      </a:lnTo>
                      <a:lnTo>
                        <a:pt x="1210" y="351"/>
                      </a:lnTo>
                      <a:lnTo>
                        <a:pt x="1210" y="362"/>
                      </a:lnTo>
                      <a:lnTo>
                        <a:pt x="1234" y="374"/>
                      </a:lnTo>
                      <a:lnTo>
                        <a:pt x="1234" y="386"/>
                      </a:lnTo>
                      <a:lnTo>
                        <a:pt x="1245" y="397"/>
                      </a:lnTo>
                      <a:lnTo>
                        <a:pt x="1245" y="386"/>
                      </a:lnTo>
                      <a:lnTo>
                        <a:pt x="1257" y="386"/>
                      </a:lnTo>
                      <a:lnTo>
                        <a:pt x="1291" y="397"/>
                      </a:lnTo>
                      <a:lnTo>
                        <a:pt x="1291" y="409"/>
                      </a:lnTo>
                      <a:lnTo>
                        <a:pt x="1280" y="421"/>
                      </a:lnTo>
                      <a:lnTo>
                        <a:pt x="1291" y="421"/>
                      </a:lnTo>
                      <a:lnTo>
                        <a:pt x="1291" y="432"/>
                      </a:lnTo>
                      <a:lnTo>
                        <a:pt x="1314" y="432"/>
                      </a:lnTo>
                      <a:lnTo>
                        <a:pt x="1326" y="432"/>
                      </a:lnTo>
                      <a:lnTo>
                        <a:pt x="1326" y="444"/>
                      </a:lnTo>
                      <a:lnTo>
                        <a:pt x="1314" y="444"/>
                      </a:lnTo>
                      <a:lnTo>
                        <a:pt x="1326" y="456"/>
                      </a:lnTo>
                      <a:lnTo>
                        <a:pt x="1337" y="444"/>
                      </a:lnTo>
                      <a:lnTo>
                        <a:pt x="1349" y="444"/>
                      </a:lnTo>
                      <a:lnTo>
                        <a:pt x="1360" y="444"/>
                      </a:lnTo>
                      <a:lnTo>
                        <a:pt x="1372" y="444"/>
                      </a:lnTo>
                      <a:lnTo>
                        <a:pt x="1372" y="467"/>
                      </a:lnTo>
                      <a:lnTo>
                        <a:pt x="1395" y="467"/>
                      </a:lnTo>
                      <a:lnTo>
                        <a:pt x="1406" y="456"/>
                      </a:lnTo>
                      <a:lnTo>
                        <a:pt x="1406" y="444"/>
                      </a:lnTo>
                      <a:lnTo>
                        <a:pt x="1418" y="444"/>
                      </a:lnTo>
                      <a:lnTo>
                        <a:pt x="1429" y="432"/>
                      </a:lnTo>
                      <a:lnTo>
                        <a:pt x="1441" y="432"/>
                      </a:lnTo>
                      <a:lnTo>
                        <a:pt x="1441" y="444"/>
                      </a:lnTo>
                      <a:lnTo>
                        <a:pt x="1453" y="432"/>
                      </a:lnTo>
                      <a:lnTo>
                        <a:pt x="1464" y="444"/>
                      </a:lnTo>
                      <a:lnTo>
                        <a:pt x="1476" y="444"/>
                      </a:lnTo>
                      <a:lnTo>
                        <a:pt x="1464" y="479"/>
                      </a:lnTo>
                      <a:lnTo>
                        <a:pt x="1476" y="491"/>
                      </a:lnTo>
                      <a:lnTo>
                        <a:pt x="1510" y="514"/>
                      </a:lnTo>
                      <a:lnTo>
                        <a:pt x="1499" y="526"/>
                      </a:lnTo>
                      <a:lnTo>
                        <a:pt x="1522" y="537"/>
                      </a:lnTo>
                      <a:lnTo>
                        <a:pt x="1510" y="561"/>
                      </a:lnTo>
                      <a:lnTo>
                        <a:pt x="1499" y="561"/>
                      </a:lnTo>
                      <a:lnTo>
                        <a:pt x="1499" y="584"/>
                      </a:lnTo>
                      <a:lnTo>
                        <a:pt x="1533" y="596"/>
                      </a:lnTo>
                      <a:lnTo>
                        <a:pt x="1545" y="584"/>
                      </a:lnTo>
                      <a:lnTo>
                        <a:pt x="1556" y="572"/>
                      </a:lnTo>
                      <a:lnTo>
                        <a:pt x="1568" y="561"/>
                      </a:lnTo>
                      <a:lnTo>
                        <a:pt x="1591" y="549"/>
                      </a:lnTo>
                      <a:lnTo>
                        <a:pt x="1602" y="537"/>
                      </a:lnTo>
                      <a:lnTo>
                        <a:pt x="1614" y="537"/>
                      </a:lnTo>
                      <a:lnTo>
                        <a:pt x="1625" y="549"/>
                      </a:lnTo>
                      <a:lnTo>
                        <a:pt x="1637" y="549"/>
                      </a:lnTo>
                      <a:lnTo>
                        <a:pt x="1649" y="549"/>
                      </a:lnTo>
                      <a:lnTo>
                        <a:pt x="1660" y="561"/>
                      </a:lnTo>
                      <a:lnTo>
                        <a:pt x="1660" y="572"/>
                      </a:lnTo>
                      <a:lnTo>
                        <a:pt x="1672" y="561"/>
                      </a:lnTo>
                      <a:lnTo>
                        <a:pt x="1672" y="572"/>
                      </a:lnTo>
                      <a:lnTo>
                        <a:pt x="1672" y="584"/>
                      </a:lnTo>
                      <a:lnTo>
                        <a:pt x="1683" y="584"/>
                      </a:lnTo>
                      <a:lnTo>
                        <a:pt x="1672" y="596"/>
                      </a:lnTo>
                      <a:lnTo>
                        <a:pt x="1683" y="608"/>
                      </a:lnTo>
                      <a:lnTo>
                        <a:pt x="1695" y="608"/>
                      </a:lnTo>
                      <a:lnTo>
                        <a:pt x="1718" y="608"/>
                      </a:lnTo>
                      <a:lnTo>
                        <a:pt x="1729" y="631"/>
                      </a:lnTo>
                      <a:lnTo>
                        <a:pt x="1741" y="619"/>
                      </a:lnTo>
                      <a:lnTo>
                        <a:pt x="1752" y="619"/>
                      </a:lnTo>
                      <a:lnTo>
                        <a:pt x="1752" y="643"/>
                      </a:lnTo>
                      <a:lnTo>
                        <a:pt x="1764" y="654"/>
                      </a:lnTo>
                      <a:lnTo>
                        <a:pt x="1752" y="666"/>
                      </a:lnTo>
                      <a:lnTo>
                        <a:pt x="1787" y="689"/>
                      </a:lnTo>
                      <a:lnTo>
                        <a:pt x="1798" y="689"/>
                      </a:lnTo>
                      <a:lnTo>
                        <a:pt x="1810" y="701"/>
                      </a:lnTo>
                      <a:lnTo>
                        <a:pt x="1821" y="689"/>
                      </a:lnTo>
                      <a:lnTo>
                        <a:pt x="1821" y="713"/>
                      </a:lnTo>
                      <a:lnTo>
                        <a:pt x="1821" y="736"/>
                      </a:lnTo>
                      <a:lnTo>
                        <a:pt x="1810" y="748"/>
                      </a:lnTo>
                      <a:lnTo>
                        <a:pt x="1821" y="759"/>
                      </a:lnTo>
                      <a:lnTo>
                        <a:pt x="1844" y="771"/>
                      </a:lnTo>
                      <a:lnTo>
                        <a:pt x="1844" y="759"/>
                      </a:lnTo>
                      <a:lnTo>
                        <a:pt x="1844" y="748"/>
                      </a:lnTo>
                      <a:lnTo>
                        <a:pt x="1856" y="748"/>
                      </a:lnTo>
                      <a:lnTo>
                        <a:pt x="1856" y="759"/>
                      </a:lnTo>
                      <a:lnTo>
                        <a:pt x="1868" y="771"/>
                      </a:lnTo>
                      <a:lnTo>
                        <a:pt x="1879" y="783"/>
                      </a:lnTo>
                      <a:lnTo>
                        <a:pt x="1891" y="771"/>
                      </a:lnTo>
                      <a:lnTo>
                        <a:pt x="1891" y="806"/>
                      </a:lnTo>
                      <a:lnTo>
                        <a:pt x="1902" y="806"/>
                      </a:lnTo>
                      <a:lnTo>
                        <a:pt x="1914" y="806"/>
                      </a:lnTo>
                      <a:lnTo>
                        <a:pt x="1925" y="818"/>
                      </a:lnTo>
                      <a:lnTo>
                        <a:pt x="1937" y="818"/>
                      </a:lnTo>
                      <a:lnTo>
                        <a:pt x="1948" y="818"/>
                      </a:lnTo>
                      <a:lnTo>
                        <a:pt x="1960" y="841"/>
                      </a:lnTo>
                      <a:lnTo>
                        <a:pt x="1971" y="841"/>
                      </a:lnTo>
                      <a:lnTo>
                        <a:pt x="1971" y="829"/>
                      </a:lnTo>
                      <a:lnTo>
                        <a:pt x="1971" y="818"/>
                      </a:lnTo>
                      <a:lnTo>
                        <a:pt x="2006" y="841"/>
                      </a:lnTo>
                      <a:lnTo>
                        <a:pt x="2017" y="829"/>
                      </a:lnTo>
                      <a:lnTo>
                        <a:pt x="2029" y="841"/>
                      </a:lnTo>
                      <a:lnTo>
                        <a:pt x="2052" y="841"/>
                      </a:lnTo>
                      <a:lnTo>
                        <a:pt x="2063" y="853"/>
                      </a:lnTo>
                      <a:lnTo>
                        <a:pt x="2052" y="864"/>
                      </a:lnTo>
                      <a:lnTo>
                        <a:pt x="2063" y="876"/>
                      </a:lnTo>
                      <a:lnTo>
                        <a:pt x="2087" y="876"/>
                      </a:lnTo>
                      <a:lnTo>
                        <a:pt x="2098" y="876"/>
                      </a:lnTo>
                      <a:lnTo>
                        <a:pt x="2098" y="888"/>
                      </a:lnTo>
                      <a:lnTo>
                        <a:pt x="2075" y="899"/>
                      </a:lnTo>
                      <a:lnTo>
                        <a:pt x="2063" y="911"/>
                      </a:lnTo>
                      <a:lnTo>
                        <a:pt x="2063" y="923"/>
                      </a:lnTo>
                      <a:lnTo>
                        <a:pt x="2075" y="946"/>
                      </a:lnTo>
                      <a:lnTo>
                        <a:pt x="2087" y="946"/>
                      </a:lnTo>
                      <a:lnTo>
                        <a:pt x="2098" y="958"/>
                      </a:lnTo>
                      <a:lnTo>
                        <a:pt x="2087" y="970"/>
                      </a:lnTo>
                      <a:lnTo>
                        <a:pt x="2063" y="981"/>
                      </a:lnTo>
                      <a:lnTo>
                        <a:pt x="2040" y="993"/>
                      </a:lnTo>
                      <a:lnTo>
                        <a:pt x="2029" y="981"/>
                      </a:lnTo>
                      <a:lnTo>
                        <a:pt x="2006" y="958"/>
                      </a:lnTo>
                      <a:lnTo>
                        <a:pt x="1971" y="958"/>
                      </a:lnTo>
                      <a:lnTo>
                        <a:pt x="1971" y="970"/>
                      </a:lnTo>
                      <a:lnTo>
                        <a:pt x="1948" y="981"/>
                      </a:lnTo>
                      <a:lnTo>
                        <a:pt x="1960" y="993"/>
                      </a:lnTo>
                      <a:lnTo>
                        <a:pt x="1948" y="993"/>
                      </a:lnTo>
                      <a:lnTo>
                        <a:pt x="1925" y="981"/>
                      </a:lnTo>
                      <a:lnTo>
                        <a:pt x="1925" y="970"/>
                      </a:lnTo>
                      <a:lnTo>
                        <a:pt x="1914" y="970"/>
                      </a:lnTo>
                      <a:lnTo>
                        <a:pt x="1891" y="958"/>
                      </a:lnTo>
                      <a:lnTo>
                        <a:pt x="1879" y="970"/>
                      </a:lnTo>
                      <a:lnTo>
                        <a:pt x="1868" y="981"/>
                      </a:lnTo>
                      <a:lnTo>
                        <a:pt x="1868" y="993"/>
                      </a:lnTo>
                      <a:lnTo>
                        <a:pt x="1868" y="1005"/>
                      </a:lnTo>
                      <a:lnTo>
                        <a:pt x="1844" y="1028"/>
                      </a:lnTo>
                      <a:lnTo>
                        <a:pt x="1833" y="1051"/>
                      </a:lnTo>
                      <a:lnTo>
                        <a:pt x="1821" y="1051"/>
                      </a:lnTo>
                      <a:lnTo>
                        <a:pt x="1821" y="1063"/>
                      </a:lnTo>
                      <a:lnTo>
                        <a:pt x="1787" y="1098"/>
                      </a:lnTo>
                      <a:lnTo>
                        <a:pt x="1787" y="1110"/>
                      </a:lnTo>
                      <a:lnTo>
                        <a:pt x="1775" y="1133"/>
                      </a:lnTo>
                      <a:lnTo>
                        <a:pt x="1775" y="1145"/>
                      </a:lnTo>
                      <a:lnTo>
                        <a:pt x="1764" y="1145"/>
                      </a:lnTo>
                      <a:lnTo>
                        <a:pt x="1775" y="1145"/>
                      </a:lnTo>
                      <a:lnTo>
                        <a:pt x="1775" y="1156"/>
                      </a:lnTo>
                      <a:lnTo>
                        <a:pt x="1775" y="1168"/>
                      </a:lnTo>
                      <a:lnTo>
                        <a:pt x="1775" y="1203"/>
                      </a:lnTo>
                      <a:lnTo>
                        <a:pt x="1787" y="1203"/>
                      </a:lnTo>
                      <a:lnTo>
                        <a:pt x="1798" y="1203"/>
                      </a:lnTo>
                      <a:lnTo>
                        <a:pt x="1810" y="1203"/>
                      </a:lnTo>
                      <a:lnTo>
                        <a:pt x="1810" y="1215"/>
                      </a:lnTo>
                      <a:lnTo>
                        <a:pt x="1821" y="1238"/>
                      </a:lnTo>
                      <a:lnTo>
                        <a:pt x="1833" y="1226"/>
                      </a:lnTo>
                      <a:lnTo>
                        <a:pt x="1833" y="1238"/>
                      </a:lnTo>
                      <a:lnTo>
                        <a:pt x="1844" y="1238"/>
                      </a:lnTo>
                      <a:lnTo>
                        <a:pt x="1844" y="1250"/>
                      </a:lnTo>
                      <a:lnTo>
                        <a:pt x="1856" y="1250"/>
                      </a:lnTo>
                      <a:lnTo>
                        <a:pt x="1856" y="1238"/>
                      </a:lnTo>
                      <a:lnTo>
                        <a:pt x="1856" y="1250"/>
                      </a:lnTo>
                      <a:lnTo>
                        <a:pt x="1856" y="1261"/>
                      </a:lnTo>
                      <a:lnTo>
                        <a:pt x="1868" y="1285"/>
                      </a:lnTo>
                      <a:lnTo>
                        <a:pt x="1833" y="1308"/>
                      </a:lnTo>
                      <a:lnTo>
                        <a:pt x="1844" y="1320"/>
                      </a:lnTo>
                      <a:lnTo>
                        <a:pt x="1821" y="1355"/>
                      </a:lnTo>
                      <a:lnTo>
                        <a:pt x="1798" y="1367"/>
                      </a:lnTo>
                      <a:lnTo>
                        <a:pt x="1775" y="1367"/>
                      </a:lnTo>
                      <a:lnTo>
                        <a:pt x="1775" y="1378"/>
                      </a:lnTo>
                      <a:lnTo>
                        <a:pt x="1764" y="1378"/>
                      </a:lnTo>
                      <a:lnTo>
                        <a:pt x="1764" y="1390"/>
                      </a:lnTo>
                      <a:lnTo>
                        <a:pt x="1752" y="1390"/>
                      </a:lnTo>
                      <a:lnTo>
                        <a:pt x="1741" y="1402"/>
                      </a:lnTo>
                      <a:lnTo>
                        <a:pt x="1729" y="1402"/>
                      </a:lnTo>
                      <a:lnTo>
                        <a:pt x="1729" y="1413"/>
                      </a:lnTo>
                      <a:lnTo>
                        <a:pt x="1706" y="1402"/>
                      </a:lnTo>
                      <a:lnTo>
                        <a:pt x="1695" y="1413"/>
                      </a:lnTo>
                      <a:lnTo>
                        <a:pt x="1672" y="1425"/>
                      </a:lnTo>
                      <a:lnTo>
                        <a:pt x="1649" y="1402"/>
                      </a:lnTo>
                      <a:lnTo>
                        <a:pt x="1637" y="1378"/>
                      </a:lnTo>
                      <a:lnTo>
                        <a:pt x="1625" y="1378"/>
                      </a:lnTo>
                      <a:lnTo>
                        <a:pt x="1614" y="1367"/>
                      </a:lnTo>
                      <a:lnTo>
                        <a:pt x="1602" y="1355"/>
                      </a:lnTo>
                      <a:lnTo>
                        <a:pt x="1591" y="1367"/>
                      </a:lnTo>
                      <a:lnTo>
                        <a:pt x="1591" y="1378"/>
                      </a:lnTo>
                      <a:lnTo>
                        <a:pt x="1579" y="1367"/>
                      </a:lnTo>
                      <a:lnTo>
                        <a:pt x="1568" y="1355"/>
                      </a:lnTo>
                      <a:lnTo>
                        <a:pt x="1545" y="1355"/>
                      </a:lnTo>
                      <a:lnTo>
                        <a:pt x="1533" y="1355"/>
                      </a:lnTo>
                      <a:lnTo>
                        <a:pt x="1522" y="1355"/>
                      </a:lnTo>
                      <a:lnTo>
                        <a:pt x="1510" y="1355"/>
                      </a:lnTo>
                      <a:lnTo>
                        <a:pt x="1499" y="1355"/>
                      </a:lnTo>
                      <a:lnTo>
                        <a:pt x="1476" y="1343"/>
                      </a:lnTo>
                      <a:lnTo>
                        <a:pt x="1476" y="1331"/>
                      </a:lnTo>
                      <a:lnTo>
                        <a:pt x="1476" y="1308"/>
                      </a:lnTo>
                      <a:lnTo>
                        <a:pt x="1464" y="1308"/>
                      </a:lnTo>
                      <a:lnTo>
                        <a:pt x="1464" y="1296"/>
                      </a:lnTo>
                      <a:lnTo>
                        <a:pt x="1464" y="1273"/>
                      </a:lnTo>
                      <a:lnTo>
                        <a:pt x="1476" y="1273"/>
                      </a:lnTo>
                      <a:lnTo>
                        <a:pt x="1487" y="1261"/>
                      </a:lnTo>
                      <a:lnTo>
                        <a:pt x="1476" y="1238"/>
                      </a:lnTo>
                      <a:lnTo>
                        <a:pt x="1464" y="1226"/>
                      </a:lnTo>
                      <a:lnTo>
                        <a:pt x="1453" y="1215"/>
                      </a:lnTo>
                      <a:lnTo>
                        <a:pt x="1429" y="1180"/>
                      </a:lnTo>
                      <a:lnTo>
                        <a:pt x="1418" y="1180"/>
                      </a:lnTo>
                      <a:lnTo>
                        <a:pt x="1418" y="1168"/>
                      </a:lnTo>
                      <a:lnTo>
                        <a:pt x="1406" y="1156"/>
                      </a:lnTo>
                      <a:lnTo>
                        <a:pt x="1406" y="1145"/>
                      </a:lnTo>
                      <a:lnTo>
                        <a:pt x="1406" y="1133"/>
                      </a:lnTo>
                      <a:lnTo>
                        <a:pt x="1418" y="1133"/>
                      </a:lnTo>
                      <a:lnTo>
                        <a:pt x="1429" y="1121"/>
                      </a:lnTo>
                      <a:lnTo>
                        <a:pt x="1441" y="1121"/>
                      </a:lnTo>
                      <a:lnTo>
                        <a:pt x="1453" y="1110"/>
                      </a:lnTo>
                      <a:lnTo>
                        <a:pt x="1453" y="1086"/>
                      </a:lnTo>
                      <a:lnTo>
                        <a:pt x="1453" y="1075"/>
                      </a:lnTo>
                      <a:lnTo>
                        <a:pt x="1441" y="1063"/>
                      </a:lnTo>
                      <a:lnTo>
                        <a:pt x="1418" y="1063"/>
                      </a:lnTo>
                      <a:lnTo>
                        <a:pt x="1383" y="1063"/>
                      </a:lnTo>
                      <a:lnTo>
                        <a:pt x="1349" y="1063"/>
                      </a:lnTo>
                      <a:lnTo>
                        <a:pt x="1337" y="1063"/>
                      </a:lnTo>
                      <a:lnTo>
                        <a:pt x="1326" y="1075"/>
                      </a:lnTo>
                      <a:lnTo>
                        <a:pt x="1314" y="1075"/>
                      </a:lnTo>
                      <a:lnTo>
                        <a:pt x="1303" y="1063"/>
                      </a:lnTo>
                      <a:lnTo>
                        <a:pt x="1291" y="1063"/>
                      </a:lnTo>
                      <a:lnTo>
                        <a:pt x="1268" y="1098"/>
                      </a:lnTo>
                      <a:lnTo>
                        <a:pt x="1245" y="1098"/>
                      </a:lnTo>
                      <a:lnTo>
                        <a:pt x="1234" y="1051"/>
                      </a:lnTo>
                      <a:lnTo>
                        <a:pt x="1234" y="1040"/>
                      </a:lnTo>
                      <a:lnTo>
                        <a:pt x="1234" y="1028"/>
                      </a:lnTo>
                      <a:lnTo>
                        <a:pt x="1234" y="1005"/>
                      </a:lnTo>
                      <a:lnTo>
                        <a:pt x="1222" y="1005"/>
                      </a:lnTo>
                      <a:lnTo>
                        <a:pt x="1187" y="993"/>
                      </a:lnTo>
                      <a:lnTo>
                        <a:pt x="1176" y="981"/>
                      </a:lnTo>
                      <a:lnTo>
                        <a:pt x="1164" y="981"/>
                      </a:lnTo>
                      <a:lnTo>
                        <a:pt x="1153" y="981"/>
                      </a:lnTo>
                      <a:lnTo>
                        <a:pt x="1141" y="981"/>
                      </a:lnTo>
                      <a:lnTo>
                        <a:pt x="1130" y="981"/>
                      </a:lnTo>
                      <a:lnTo>
                        <a:pt x="1095" y="981"/>
                      </a:lnTo>
                      <a:lnTo>
                        <a:pt x="1095" y="993"/>
                      </a:lnTo>
                      <a:lnTo>
                        <a:pt x="1072" y="993"/>
                      </a:lnTo>
                      <a:lnTo>
                        <a:pt x="1061" y="993"/>
                      </a:lnTo>
                      <a:lnTo>
                        <a:pt x="1038" y="993"/>
                      </a:lnTo>
                      <a:lnTo>
                        <a:pt x="1015" y="1005"/>
                      </a:lnTo>
                      <a:lnTo>
                        <a:pt x="1003" y="993"/>
                      </a:lnTo>
                      <a:lnTo>
                        <a:pt x="1003" y="1005"/>
                      </a:lnTo>
                      <a:lnTo>
                        <a:pt x="991" y="1005"/>
                      </a:lnTo>
                      <a:lnTo>
                        <a:pt x="991" y="1028"/>
                      </a:lnTo>
                      <a:lnTo>
                        <a:pt x="980" y="1028"/>
                      </a:lnTo>
                      <a:lnTo>
                        <a:pt x="968" y="1040"/>
                      </a:lnTo>
                      <a:lnTo>
                        <a:pt x="957" y="1040"/>
                      </a:lnTo>
                      <a:lnTo>
                        <a:pt x="957" y="1051"/>
                      </a:lnTo>
                      <a:lnTo>
                        <a:pt x="934" y="1063"/>
                      </a:lnTo>
                      <a:lnTo>
                        <a:pt x="934" y="1051"/>
                      </a:lnTo>
                      <a:lnTo>
                        <a:pt x="922" y="1051"/>
                      </a:lnTo>
                      <a:lnTo>
                        <a:pt x="911" y="1051"/>
                      </a:lnTo>
                      <a:lnTo>
                        <a:pt x="899" y="1040"/>
                      </a:lnTo>
                      <a:lnTo>
                        <a:pt x="888" y="1040"/>
                      </a:lnTo>
                      <a:lnTo>
                        <a:pt x="888" y="1051"/>
                      </a:lnTo>
                      <a:lnTo>
                        <a:pt x="888" y="1063"/>
                      </a:lnTo>
                      <a:lnTo>
                        <a:pt x="888" y="1075"/>
                      </a:lnTo>
                      <a:lnTo>
                        <a:pt x="888" y="1086"/>
                      </a:lnTo>
                      <a:lnTo>
                        <a:pt x="888" y="1098"/>
                      </a:lnTo>
                      <a:lnTo>
                        <a:pt x="876" y="1110"/>
                      </a:lnTo>
                      <a:lnTo>
                        <a:pt x="888" y="1110"/>
                      </a:lnTo>
                      <a:lnTo>
                        <a:pt x="888" y="1121"/>
                      </a:lnTo>
                      <a:lnTo>
                        <a:pt x="888" y="1133"/>
                      </a:lnTo>
                      <a:lnTo>
                        <a:pt x="865" y="1156"/>
                      </a:lnTo>
                      <a:lnTo>
                        <a:pt x="865" y="1168"/>
                      </a:lnTo>
                      <a:lnTo>
                        <a:pt x="853" y="1156"/>
                      </a:lnTo>
                      <a:lnTo>
                        <a:pt x="842" y="1168"/>
                      </a:lnTo>
                      <a:lnTo>
                        <a:pt x="842" y="1180"/>
                      </a:lnTo>
                      <a:lnTo>
                        <a:pt x="842" y="1191"/>
                      </a:lnTo>
                      <a:lnTo>
                        <a:pt x="830" y="1203"/>
                      </a:lnTo>
                      <a:lnTo>
                        <a:pt x="819" y="1238"/>
                      </a:lnTo>
                      <a:lnTo>
                        <a:pt x="807" y="1261"/>
                      </a:lnTo>
                      <a:lnTo>
                        <a:pt x="795" y="1273"/>
                      </a:lnTo>
                      <a:lnTo>
                        <a:pt x="772" y="1261"/>
                      </a:lnTo>
                      <a:lnTo>
                        <a:pt x="761" y="1261"/>
                      </a:lnTo>
                      <a:lnTo>
                        <a:pt x="749" y="1261"/>
                      </a:lnTo>
                      <a:lnTo>
                        <a:pt x="738" y="1261"/>
                      </a:lnTo>
                      <a:lnTo>
                        <a:pt x="703" y="1261"/>
                      </a:lnTo>
                      <a:lnTo>
                        <a:pt x="680" y="1261"/>
                      </a:lnTo>
                      <a:lnTo>
                        <a:pt x="669" y="1273"/>
                      </a:lnTo>
                      <a:lnTo>
                        <a:pt x="646" y="1261"/>
                      </a:lnTo>
                      <a:lnTo>
                        <a:pt x="634" y="1250"/>
                      </a:lnTo>
                      <a:lnTo>
                        <a:pt x="623" y="1238"/>
                      </a:lnTo>
                      <a:lnTo>
                        <a:pt x="611" y="1238"/>
                      </a:lnTo>
                      <a:lnTo>
                        <a:pt x="600" y="1238"/>
                      </a:lnTo>
                      <a:lnTo>
                        <a:pt x="588" y="1238"/>
                      </a:lnTo>
                      <a:lnTo>
                        <a:pt x="565" y="1250"/>
                      </a:lnTo>
                      <a:lnTo>
                        <a:pt x="553" y="1250"/>
                      </a:lnTo>
                      <a:lnTo>
                        <a:pt x="553" y="1238"/>
                      </a:lnTo>
                      <a:lnTo>
                        <a:pt x="542" y="1226"/>
                      </a:lnTo>
                      <a:lnTo>
                        <a:pt x="542" y="1215"/>
                      </a:lnTo>
                      <a:lnTo>
                        <a:pt x="542" y="1203"/>
                      </a:lnTo>
                      <a:lnTo>
                        <a:pt x="565" y="1168"/>
                      </a:lnTo>
                      <a:lnTo>
                        <a:pt x="576" y="1156"/>
                      </a:lnTo>
                      <a:lnTo>
                        <a:pt x="588" y="1145"/>
                      </a:lnTo>
                      <a:lnTo>
                        <a:pt x="588" y="1133"/>
                      </a:lnTo>
                      <a:lnTo>
                        <a:pt x="611" y="1098"/>
                      </a:lnTo>
                      <a:lnTo>
                        <a:pt x="611" y="1086"/>
                      </a:lnTo>
                      <a:lnTo>
                        <a:pt x="611" y="1075"/>
                      </a:lnTo>
                      <a:lnTo>
                        <a:pt x="611" y="1063"/>
                      </a:lnTo>
                      <a:lnTo>
                        <a:pt x="588" y="1040"/>
                      </a:lnTo>
                      <a:lnTo>
                        <a:pt x="588" y="1028"/>
                      </a:lnTo>
                      <a:lnTo>
                        <a:pt x="565" y="1028"/>
                      </a:lnTo>
                      <a:lnTo>
                        <a:pt x="553" y="1028"/>
                      </a:lnTo>
                      <a:lnTo>
                        <a:pt x="553" y="1040"/>
                      </a:lnTo>
                      <a:lnTo>
                        <a:pt x="530" y="1028"/>
                      </a:lnTo>
                      <a:lnTo>
                        <a:pt x="519" y="1028"/>
                      </a:lnTo>
                      <a:lnTo>
                        <a:pt x="507" y="1051"/>
                      </a:lnTo>
                      <a:lnTo>
                        <a:pt x="496" y="1051"/>
                      </a:lnTo>
                      <a:lnTo>
                        <a:pt x="496" y="1075"/>
                      </a:lnTo>
                      <a:lnTo>
                        <a:pt x="496" y="1086"/>
                      </a:lnTo>
                      <a:lnTo>
                        <a:pt x="473" y="1110"/>
                      </a:lnTo>
                      <a:lnTo>
                        <a:pt x="473" y="1121"/>
                      </a:lnTo>
                      <a:lnTo>
                        <a:pt x="484" y="1121"/>
                      </a:lnTo>
                      <a:lnTo>
                        <a:pt x="484" y="1133"/>
                      </a:lnTo>
                      <a:lnTo>
                        <a:pt x="484" y="1145"/>
                      </a:lnTo>
                      <a:lnTo>
                        <a:pt x="484" y="1156"/>
                      </a:lnTo>
                      <a:lnTo>
                        <a:pt x="484" y="1180"/>
                      </a:lnTo>
                      <a:lnTo>
                        <a:pt x="473" y="1180"/>
                      </a:lnTo>
                      <a:lnTo>
                        <a:pt x="461" y="1203"/>
                      </a:lnTo>
                      <a:lnTo>
                        <a:pt x="450" y="1191"/>
                      </a:lnTo>
                      <a:lnTo>
                        <a:pt x="438" y="1191"/>
                      </a:lnTo>
                      <a:lnTo>
                        <a:pt x="427" y="1203"/>
                      </a:lnTo>
                      <a:lnTo>
                        <a:pt x="415" y="1203"/>
                      </a:lnTo>
                      <a:lnTo>
                        <a:pt x="404" y="1215"/>
                      </a:lnTo>
                      <a:lnTo>
                        <a:pt x="392" y="1226"/>
                      </a:lnTo>
                      <a:lnTo>
                        <a:pt x="392" y="1238"/>
                      </a:lnTo>
                      <a:lnTo>
                        <a:pt x="381" y="1238"/>
                      </a:lnTo>
                      <a:lnTo>
                        <a:pt x="369" y="1250"/>
                      </a:lnTo>
                      <a:lnTo>
                        <a:pt x="357" y="1250"/>
                      </a:lnTo>
                      <a:lnTo>
                        <a:pt x="346" y="1238"/>
                      </a:lnTo>
                      <a:lnTo>
                        <a:pt x="311" y="1226"/>
                      </a:lnTo>
                      <a:lnTo>
                        <a:pt x="311" y="1191"/>
                      </a:lnTo>
                      <a:lnTo>
                        <a:pt x="311" y="1180"/>
                      </a:lnTo>
                      <a:lnTo>
                        <a:pt x="300" y="1156"/>
                      </a:lnTo>
                      <a:lnTo>
                        <a:pt x="300" y="1145"/>
                      </a:lnTo>
                      <a:lnTo>
                        <a:pt x="300" y="1121"/>
                      </a:lnTo>
                      <a:lnTo>
                        <a:pt x="288" y="1110"/>
                      </a:lnTo>
                      <a:lnTo>
                        <a:pt x="288" y="1098"/>
                      </a:lnTo>
                      <a:lnTo>
                        <a:pt x="277" y="1098"/>
                      </a:lnTo>
                      <a:lnTo>
                        <a:pt x="254" y="1098"/>
                      </a:lnTo>
                      <a:lnTo>
                        <a:pt x="254" y="1110"/>
                      </a:lnTo>
                      <a:lnTo>
                        <a:pt x="219" y="1110"/>
                      </a:lnTo>
                      <a:lnTo>
                        <a:pt x="196" y="1098"/>
                      </a:lnTo>
                      <a:lnTo>
                        <a:pt x="185" y="1110"/>
                      </a:lnTo>
                      <a:lnTo>
                        <a:pt x="173" y="1098"/>
                      </a:lnTo>
                      <a:lnTo>
                        <a:pt x="161" y="1098"/>
                      </a:lnTo>
                      <a:lnTo>
                        <a:pt x="138" y="1098"/>
                      </a:lnTo>
                      <a:lnTo>
                        <a:pt x="127" y="1051"/>
                      </a:lnTo>
                      <a:lnTo>
                        <a:pt x="104" y="1016"/>
                      </a:lnTo>
                      <a:lnTo>
                        <a:pt x="92" y="1005"/>
                      </a:lnTo>
                      <a:lnTo>
                        <a:pt x="81" y="1005"/>
                      </a:lnTo>
                      <a:lnTo>
                        <a:pt x="69" y="1005"/>
                      </a:lnTo>
                      <a:lnTo>
                        <a:pt x="58" y="981"/>
                      </a:lnTo>
                      <a:lnTo>
                        <a:pt x="58" y="958"/>
                      </a:lnTo>
                      <a:lnTo>
                        <a:pt x="46" y="946"/>
                      </a:lnTo>
                      <a:lnTo>
                        <a:pt x="58" y="934"/>
                      </a:lnTo>
                      <a:lnTo>
                        <a:pt x="46" y="934"/>
                      </a:lnTo>
                      <a:lnTo>
                        <a:pt x="35" y="923"/>
                      </a:lnTo>
                      <a:lnTo>
                        <a:pt x="23" y="923"/>
                      </a:lnTo>
                      <a:lnTo>
                        <a:pt x="23" y="899"/>
                      </a:lnTo>
                      <a:lnTo>
                        <a:pt x="12" y="888"/>
                      </a:lnTo>
                      <a:lnTo>
                        <a:pt x="0" y="876"/>
                      </a:lnTo>
                      <a:lnTo>
                        <a:pt x="12" y="876"/>
                      </a:lnTo>
                      <a:lnTo>
                        <a:pt x="23" y="864"/>
                      </a:lnTo>
                      <a:lnTo>
                        <a:pt x="35" y="853"/>
                      </a:lnTo>
                      <a:lnTo>
                        <a:pt x="46" y="841"/>
                      </a:lnTo>
                      <a:lnTo>
                        <a:pt x="46" y="829"/>
                      </a:lnTo>
                      <a:lnTo>
                        <a:pt x="46" y="818"/>
                      </a:lnTo>
                      <a:lnTo>
                        <a:pt x="58" y="794"/>
                      </a:lnTo>
                      <a:lnTo>
                        <a:pt x="69" y="783"/>
                      </a:lnTo>
                      <a:lnTo>
                        <a:pt x="46" y="759"/>
                      </a:lnTo>
                      <a:lnTo>
                        <a:pt x="58" y="736"/>
                      </a:lnTo>
                      <a:lnTo>
                        <a:pt x="58" y="724"/>
                      </a:lnTo>
                      <a:lnTo>
                        <a:pt x="58" y="701"/>
                      </a:lnTo>
                      <a:lnTo>
                        <a:pt x="46" y="666"/>
                      </a:lnTo>
                      <a:lnTo>
                        <a:pt x="35" y="654"/>
                      </a:lnTo>
                      <a:lnTo>
                        <a:pt x="46" y="643"/>
                      </a:lnTo>
                      <a:lnTo>
                        <a:pt x="58" y="631"/>
                      </a:lnTo>
                      <a:lnTo>
                        <a:pt x="46" y="631"/>
                      </a:lnTo>
                      <a:lnTo>
                        <a:pt x="35" y="608"/>
                      </a:lnTo>
                      <a:lnTo>
                        <a:pt x="35" y="596"/>
                      </a:lnTo>
                      <a:lnTo>
                        <a:pt x="35" y="584"/>
                      </a:lnTo>
                      <a:lnTo>
                        <a:pt x="69" y="584"/>
                      </a:lnTo>
                      <a:lnTo>
                        <a:pt x="104" y="572"/>
                      </a:lnTo>
                      <a:lnTo>
                        <a:pt x="104" y="561"/>
                      </a:lnTo>
                      <a:lnTo>
                        <a:pt x="92" y="549"/>
                      </a:lnTo>
                      <a:lnTo>
                        <a:pt x="69" y="514"/>
                      </a:lnTo>
                      <a:lnTo>
                        <a:pt x="58" y="514"/>
                      </a:lnTo>
                      <a:lnTo>
                        <a:pt x="46" y="514"/>
                      </a:lnTo>
                      <a:lnTo>
                        <a:pt x="46" y="502"/>
                      </a:lnTo>
                      <a:lnTo>
                        <a:pt x="58" y="491"/>
                      </a:lnTo>
                      <a:lnTo>
                        <a:pt x="58" y="479"/>
                      </a:lnTo>
                      <a:lnTo>
                        <a:pt x="46" y="467"/>
                      </a:lnTo>
                      <a:lnTo>
                        <a:pt x="46" y="456"/>
                      </a:lnTo>
                      <a:lnTo>
                        <a:pt x="58" y="456"/>
                      </a:lnTo>
                      <a:lnTo>
                        <a:pt x="58" y="444"/>
                      </a:lnTo>
                      <a:lnTo>
                        <a:pt x="81" y="456"/>
                      </a:lnTo>
                      <a:lnTo>
                        <a:pt x="81" y="467"/>
                      </a:lnTo>
                      <a:lnTo>
                        <a:pt x="69" y="491"/>
                      </a:lnTo>
                      <a:lnTo>
                        <a:pt x="81" y="502"/>
                      </a:lnTo>
                      <a:lnTo>
                        <a:pt x="81" y="514"/>
                      </a:lnTo>
                      <a:lnTo>
                        <a:pt x="92" y="526"/>
                      </a:lnTo>
                      <a:lnTo>
                        <a:pt x="104" y="537"/>
                      </a:lnTo>
                      <a:lnTo>
                        <a:pt x="104" y="549"/>
                      </a:lnTo>
                      <a:lnTo>
                        <a:pt x="115" y="537"/>
                      </a:lnTo>
                      <a:lnTo>
                        <a:pt x="115" y="514"/>
                      </a:lnTo>
                      <a:lnTo>
                        <a:pt x="104" y="479"/>
                      </a:lnTo>
                      <a:lnTo>
                        <a:pt x="104" y="467"/>
                      </a:lnTo>
                      <a:lnTo>
                        <a:pt x="104" y="456"/>
                      </a:lnTo>
                      <a:lnTo>
                        <a:pt x="104" y="432"/>
                      </a:lnTo>
                      <a:lnTo>
                        <a:pt x="104" y="421"/>
                      </a:lnTo>
                      <a:lnTo>
                        <a:pt x="127" y="397"/>
                      </a:lnTo>
                      <a:lnTo>
                        <a:pt x="115" y="374"/>
                      </a:lnTo>
                      <a:lnTo>
                        <a:pt x="104" y="362"/>
                      </a:lnTo>
                      <a:lnTo>
                        <a:pt x="104" y="351"/>
                      </a:lnTo>
                      <a:lnTo>
                        <a:pt x="92" y="339"/>
                      </a:lnTo>
                      <a:lnTo>
                        <a:pt x="69" y="339"/>
                      </a:lnTo>
                      <a:lnTo>
                        <a:pt x="69" y="327"/>
                      </a:lnTo>
                      <a:lnTo>
                        <a:pt x="58" y="327"/>
                      </a:lnTo>
                      <a:lnTo>
                        <a:pt x="58" y="316"/>
                      </a:lnTo>
                      <a:lnTo>
                        <a:pt x="58" y="304"/>
                      </a:lnTo>
                      <a:lnTo>
                        <a:pt x="81" y="292"/>
                      </a:lnTo>
                      <a:lnTo>
                        <a:pt x="81" y="281"/>
                      </a:lnTo>
                      <a:lnTo>
                        <a:pt x="81" y="257"/>
                      </a:lnTo>
                      <a:lnTo>
                        <a:pt x="81" y="246"/>
                      </a:lnTo>
                      <a:lnTo>
                        <a:pt x="92" y="234"/>
                      </a:lnTo>
                      <a:lnTo>
                        <a:pt x="81" y="222"/>
                      </a:lnTo>
                      <a:lnTo>
                        <a:pt x="69" y="222"/>
                      </a:lnTo>
                      <a:lnTo>
                        <a:pt x="69" y="210"/>
                      </a:lnTo>
                      <a:lnTo>
                        <a:pt x="58" y="222"/>
                      </a:lnTo>
                      <a:lnTo>
                        <a:pt x="46" y="222"/>
                      </a:lnTo>
                      <a:lnTo>
                        <a:pt x="35" y="234"/>
                      </a:lnTo>
                      <a:lnTo>
                        <a:pt x="23" y="222"/>
                      </a:lnTo>
                      <a:lnTo>
                        <a:pt x="12" y="222"/>
                      </a:lnTo>
                      <a:lnTo>
                        <a:pt x="0" y="210"/>
                      </a:lnTo>
                      <a:lnTo>
                        <a:pt x="12" y="199"/>
                      </a:lnTo>
                      <a:lnTo>
                        <a:pt x="23" y="187"/>
                      </a:lnTo>
                      <a:lnTo>
                        <a:pt x="46" y="187"/>
                      </a:lnTo>
                      <a:lnTo>
                        <a:pt x="46" y="175"/>
                      </a:lnTo>
                      <a:lnTo>
                        <a:pt x="69" y="152"/>
                      </a:lnTo>
                      <a:lnTo>
                        <a:pt x="69" y="140"/>
                      </a:lnTo>
                      <a:lnTo>
                        <a:pt x="69" y="129"/>
                      </a:lnTo>
                      <a:lnTo>
                        <a:pt x="81" y="129"/>
                      </a:lnTo>
                      <a:lnTo>
                        <a:pt x="92" y="117"/>
                      </a:lnTo>
                      <a:lnTo>
                        <a:pt x="104" y="117"/>
                      </a:lnTo>
                      <a:lnTo>
                        <a:pt x="104" y="105"/>
                      </a:lnTo>
                      <a:lnTo>
                        <a:pt x="104" y="94"/>
                      </a:lnTo>
                      <a:lnTo>
                        <a:pt x="104" y="82"/>
                      </a:lnTo>
                      <a:lnTo>
                        <a:pt x="92" y="47"/>
                      </a:lnTo>
                      <a:lnTo>
                        <a:pt x="81" y="47"/>
                      </a:lnTo>
                      <a:lnTo>
                        <a:pt x="81" y="35"/>
                      </a:lnTo>
                      <a:lnTo>
                        <a:pt x="69" y="35"/>
                      </a:lnTo>
                      <a:lnTo>
                        <a:pt x="81" y="35"/>
                      </a:lnTo>
                      <a:lnTo>
                        <a:pt x="69" y="24"/>
                      </a:lnTo>
                      <a:lnTo>
                        <a:pt x="69" y="12"/>
                      </a:lnTo>
                      <a:lnTo>
                        <a:pt x="92" y="12"/>
                      </a:lnTo>
                      <a:lnTo>
                        <a:pt x="138" y="12"/>
                      </a:lnTo>
                      <a:lnTo>
                        <a:pt x="150" y="12"/>
                      </a:lnTo>
                      <a:lnTo>
                        <a:pt x="161" y="24"/>
                      </a:lnTo>
                      <a:lnTo>
                        <a:pt x="173" y="12"/>
                      </a:lnTo>
                      <a:lnTo>
                        <a:pt x="185" y="12"/>
                      </a:lnTo>
                      <a:lnTo>
                        <a:pt x="185" y="0"/>
                      </a:lnTo>
                      <a:lnTo>
                        <a:pt x="196" y="12"/>
                      </a:lnTo>
                      <a:lnTo>
                        <a:pt x="208" y="12"/>
                      </a:lnTo>
                      <a:lnTo>
                        <a:pt x="208" y="24"/>
                      </a:lnTo>
                      <a:lnTo>
                        <a:pt x="219" y="24"/>
                      </a:lnTo>
                      <a:lnTo>
                        <a:pt x="231" y="12"/>
                      </a:lnTo>
                      <a:lnTo>
                        <a:pt x="265" y="12"/>
                      </a:lnTo>
                      <a:lnTo>
                        <a:pt x="288" y="24"/>
                      </a:lnTo>
                      <a:lnTo>
                        <a:pt x="300" y="47"/>
                      </a:lnTo>
                      <a:lnTo>
                        <a:pt x="311" y="59"/>
                      </a:lnTo>
                      <a:lnTo>
                        <a:pt x="334" y="47"/>
                      </a:lnTo>
                      <a:lnTo>
                        <a:pt x="334" y="35"/>
                      </a:lnTo>
                      <a:lnTo>
                        <a:pt x="346" y="35"/>
                      </a:lnTo>
                      <a:lnTo>
                        <a:pt x="346" y="47"/>
                      </a:lnTo>
                      <a:lnTo>
                        <a:pt x="357" y="47"/>
                      </a:lnTo>
                      <a:lnTo>
                        <a:pt x="369" y="35"/>
                      </a:lnTo>
                      <a:lnTo>
                        <a:pt x="392" y="24"/>
                      </a:lnTo>
                      <a:lnTo>
                        <a:pt x="392" y="12"/>
                      </a:lnTo>
                      <a:lnTo>
                        <a:pt x="415" y="35"/>
                      </a:lnTo>
                      <a:lnTo>
                        <a:pt x="415" y="47"/>
                      </a:lnTo>
                      <a:lnTo>
                        <a:pt x="415" y="59"/>
                      </a:lnTo>
                      <a:lnTo>
                        <a:pt x="415" y="70"/>
                      </a:lnTo>
                      <a:lnTo>
                        <a:pt x="427" y="70"/>
                      </a:lnTo>
                      <a:lnTo>
                        <a:pt x="450" y="59"/>
                      </a:lnTo>
                      <a:lnTo>
                        <a:pt x="450" y="70"/>
                      </a:lnTo>
                      <a:lnTo>
                        <a:pt x="450" y="94"/>
                      </a:lnTo>
                      <a:lnTo>
                        <a:pt x="450" y="105"/>
                      </a:lnTo>
                      <a:lnTo>
                        <a:pt x="450" y="117"/>
                      </a:lnTo>
                      <a:lnTo>
                        <a:pt x="415" y="129"/>
                      </a:lnTo>
                      <a:lnTo>
                        <a:pt x="427" y="152"/>
                      </a:lnTo>
                      <a:lnTo>
                        <a:pt x="438" y="164"/>
                      </a:lnTo>
                      <a:lnTo>
                        <a:pt x="438" y="175"/>
                      </a:lnTo>
                      <a:lnTo>
                        <a:pt x="450" y="175"/>
                      </a:lnTo>
                      <a:lnTo>
                        <a:pt x="461" y="152"/>
                      </a:lnTo>
                      <a:lnTo>
                        <a:pt x="473" y="164"/>
                      </a:lnTo>
                      <a:lnTo>
                        <a:pt x="473" y="152"/>
                      </a:lnTo>
                      <a:lnTo>
                        <a:pt x="484" y="140"/>
                      </a:lnTo>
                      <a:lnTo>
                        <a:pt x="496" y="129"/>
                      </a:lnTo>
                      <a:lnTo>
                        <a:pt x="507" y="129"/>
                      </a:lnTo>
                      <a:lnTo>
                        <a:pt x="507" y="117"/>
                      </a:lnTo>
                      <a:lnTo>
                        <a:pt x="519" y="94"/>
                      </a:lnTo>
                      <a:lnTo>
                        <a:pt x="519" y="82"/>
                      </a:lnTo>
                      <a:lnTo>
                        <a:pt x="530" y="47"/>
                      </a:lnTo>
                      <a:lnTo>
                        <a:pt x="542" y="59"/>
                      </a:lnTo>
                      <a:lnTo>
                        <a:pt x="553" y="47"/>
                      </a:lnTo>
                      <a:lnTo>
                        <a:pt x="565" y="47"/>
                      </a:lnTo>
                      <a:lnTo>
                        <a:pt x="576" y="59"/>
                      </a:lnTo>
                      <a:lnTo>
                        <a:pt x="600" y="82"/>
                      </a:lnTo>
                      <a:lnTo>
                        <a:pt x="611" y="94"/>
                      </a:lnTo>
                      <a:lnTo>
                        <a:pt x="646" y="105"/>
                      </a:lnTo>
                      <a:lnTo>
                        <a:pt x="646" y="129"/>
                      </a:lnTo>
                      <a:lnTo>
                        <a:pt x="646" y="175"/>
                      </a:lnTo>
                      <a:lnTo>
                        <a:pt x="634" y="199"/>
                      </a:lnTo>
                      <a:lnTo>
                        <a:pt x="623" y="234"/>
                      </a:lnTo>
                      <a:lnTo>
                        <a:pt x="611" y="257"/>
                      </a:lnTo>
                      <a:lnTo>
                        <a:pt x="634" y="246"/>
                      </a:lnTo>
                      <a:lnTo>
                        <a:pt x="646" y="246"/>
                      </a:lnTo>
                      <a:lnTo>
                        <a:pt x="657" y="234"/>
                      </a:lnTo>
                      <a:lnTo>
                        <a:pt x="657" y="269"/>
                      </a:lnTo>
                      <a:lnTo>
                        <a:pt x="669" y="269"/>
                      </a:lnTo>
                      <a:lnTo>
                        <a:pt x="680" y="281"/>
                      </a:lnTo>
                      <a:lnTo>
                        <a:pt x="692" y="292"/>
                      </a:lnTo>
                      <a:lnTo>
                        <a:pt x="692" y="316"/>
                      </a:lnTo>
                      <a:lnTo>
                        <a:pt x="703" y="316"/>
                      </a:lnTo>
                      <a:lnTo>
                        <a:pt x="715" y="316"/>
                      </a:lnTo>
                      <a:lnTo>
                        <a:pt x="726" y="304"/>
                      </a:lnTo>
                      <a:lnTo>
                        <a:pt x="726" y="292"/>
                      </a:lnTo>
                      <a:lnTo>
                        <a:pt x="749" y="292"/>
                      </a:lnTo>
                      <a:lnTo>
                        <a:pt x="761" y="281"/>
                      </a:lnTo>
                      <a:lnTo>
                        <a:pt x="772" y="304"/>
                      </a:lnTo>
                      <a:lnTo>
                        <a:pt x="761" y="316"/>
                      </a:lnTo>
                      <a:lnTo>
                        <a:pt x="761" y="327"/>
                      </a:lnTo>
                      <a:lnTo>
                        <a:pt x="761" y="339"/>
                      </a:lnTo>
                      <a:lnTo>
                        <a:pt x="772" y="339"/>
                      </a:lnTo>
                      <a:lnTo>
                        <a:pt x="784" y="339"/>
                      </a:lnTo>
                      <a:lnTo>
                        <a:pt x="772" y="327"/>
                      </a:lnTo>
                      <a:lnTo>
                        <a:pt x="784" y="316"/>
                      </a:lnTo>
                      <a:lnTo>
                        <a:pt x="795" y="316"/>
                      </a:lnTo>
                      <a:lnTo>
                        <a:pt x="807" y="304"/>
                      </a:lnTo>
                      <a:lnTo>
                        <a:pt x="819" y="304"/>
                      </a:lnTo>
                      <a:lnTo>
                        <a:pt x="830" y="316"/>
                      </a:lnTo>
                      <a:lnTo>
                        <a:pt x="842" y="316"/>
                      </a:lnTo>
                      <a:lnTo>
                        <a:pt x="853" y="316"/>
                      </a:lnTo>
                      <a:lnTo>
                        <a:pt x="865" y="316"/>
                      </a:lnTo>
                      <a:lnTo>
                        <a:pt x="853" y="304"/>
                      </a:lnTo>
                      <a:lnTo>
                        <a:pt x="853" y="292"/>
                      </a:lnTo>
                      <a:lnTo>
                        <a:pt x="876" y="269"/>
                      </a:lnTo>
                      <a:lnTo>
                        <a:pt x="888" y="246"/>
                      </a:lnTo>
                      <a:lnTo>
                        <a:pt x="899" y="246"/>
                      </a:lnTo>
                      <a:lnTo>
                        <a:pt x="899" y="257"/>
                      </a:lnTo>
                      <a:lnTo>
                        <a:pt x="899" y="281"/>
                      </a:lnTo>
                      <a:lnTo>
                        <a:pt x="888" y="292"/>
                      </a:lnTo>
                      <a:lnTo>
                        <a:pt x="888" y="304"/>
                      </a:lnTo>
                      <a:lnTo>
                        <a:pt x="945" y="316"/>
                      </a:lnTo>
                      <a:lnTo>
                        <a:pt x="945" y="304"/>
                      </a:lnTo>
                      <a:lnTo>
                        <a:pt x="980" y="292"/>
                      </a:lnTo>
                      <a:lnTo>
                        <a:pt x="1003" y="304"/>
                      </a:lnTo>
                      <a:lnTo>
                        <a:pt x="1026" y="304"/>
                      </a:lnTo>
                      <a:close/>
                      <a:moveTo>
                        <a:pt x="288" y="70"/>
                      </a:moveTo>
                      <a:lnTo>
                        <a:pt x="288" y="59"/>
                      </a:lnTo>
                      <a:lnTo>
                        <a:pt x="277" y="82"/>
                      </a:lnTo>
                      <a:lnTo>
                        <a:pt x="265" y="82"/>
                      </a:lnTo>
                      <a:lnTo>
                        <a:pt x="277" y="94"/>
                      </a:lnTo>
                      <a:lnTo>
                        <a:pt x="277" y="105"/>
                      </a:lnTo>
                      <a:lnTo>
                        <a:pt x="288" y="105"/>
                      </a:lnTo>
                      <a:lnTo>
                        <a:pt x="300" y="94"/>
                      </a:lnTo>
                      <a:lnTo>
                        <a:pt x="288" y="82"/>
                      </a:lnTo>
                      <a:lnTo>
                        <a:pt x="288" y="70"/>
                      </a:lnTo>
                      <a:close/>
                      <a:moveTo>
                        <a:pt x="208" y="59"/>
                      </a:moveTo>
                      <a:lnTo>
                        <a:pt x="196" y="59"/>
                      </a:lnTo>
                      <a:lnTo>
                        <a:pt x="196" y="70"/>
                      </a:lnTo>
                      <a:lnTo>
                        <a:pt x="196" y="94"/>
                      </a:lnTo>
                      <a:lnTo>
                        <a:pt x="208" y="82"/>
                      </a:lnTo>
                      <a:lnTo>
                        <a:pt x="208" y="70"/>
                      </a:lnTo>
                      <a:lnTo>
                        <a:pt x="219" y="70"/>
                      </a:lnTo>
                      <a:lnTo>
                        <a:pt x="208" y="59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29" name="catalunia">
                  <a:extLst>
                    <a:ext uri="{FF2B5EF4-FFF2-40B4-BE49-F238E27FC236}">
                      <a16:creationId xmlns:a16="http://schemas.microsoft.com/office/drawing/2014/main" id="{5B2F10BE-697A-4974-8529-2FD5C8CF21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95940" y="1936890"/>
                  <a:ext cx="1173904" cy="1173428"/>
                </a:xfrm>
                <a:custGeom>
                  <a:avLst/>
                  <a:gdLst>
                    <a:gd name="T0" fmla="*/ 565 w 4450"/>
                    <a:gd name="T1" fmla="*/ 164 h 4601"/>
                    <a:gd name="T2" fmla="*/ 738 w 4450"/>
                    <a:gd name="T3" fmla="*/ 47 h 4601"/>
                    <a:gd name="T4" fmla="*/ 1038 w 4450"/>
                    <a:gd name="T5" fmla="*/ 129 h 4601"/>
                    <a:gd name="T6" fmla="*/ 1303 w 4450"/>
                    <a:gd name="T7" fmla="*/ 269 h 4601"/>
                    <a:gd name="T8" fmla="*/ 1568 w 4450"/>
                    <a:gd name="T9" fmla="*/ 257 h 4601"/>
                    <a:gd name="T10" fmla="*/ 1695 w 4450"/>
                    <a:gd name="T11" fmla="*/ 502 h 4601"/>
                    <a:gd name="T12" fmla="*/ 1729 w 4450"/>
                    <a:gd name="T13" fmla="*/ 759 h 4601"/>
                    <a:gd name="T14" fmla="*/ 2017 w 4450"/>
                    <a:gd name="T15" fmla="*/ 701 h 4601"/>
                    <a:gd name="T16" fmla="*/ 2306 w 4450"/>
                    <a:gd name="T17" fmla="*/ 689 h 4601"/>
                    <a:gd name="T18" fmla="*/ 2536 w 4450"/>
                    <a:gd name="T19" fmla="*/ 888 h 4601"/>
                    <a:gd name="T20" fmla="*/ 2824 w 4450"/>
                    <a:gd name="T21" fmla="*/ 759 h 4601"/>
                    <a:gd name="T22" fmla="*/ 3055 w 4450"/>
                    <a:gd name="T23" fmla="*/ 771 h 4601"/>
                    <a:gd name="T24" fmla="*/ 3320 w 4450"/>
                    <a:gd name="T25" fmla="*/ 876 h 4601"/>
                    <a:gd name="T26" fmla="*/ 3470 w 4450"/>
                    <a:gd name="T27" fmla="*/ 783 h 4601"/>
                    <a:gd name="T28" fmla="*/ 3723 w 4450"/>
                    <a:gd name="T29" fmla="*/ 619 h 4601"/>
                    <a:gd name="T30" fmla="*/ 4023 w 4450"/>
                    <a:gd name="T31" fmla="*/ 584 h 4601"/>
                    <a:gd name="T32" fmla="*/ 4208 w 4450"/>
                    <a:gd name="T33" fmla="*/ 677 h 4601"/>
                    <a:gd name="T34" fmla="*/ 4265 w 4450"/>
                    <a:gd name="T35" fmla="*/ 818 h 4601"/>
                    <a:gd name="T36" fmla="*/ 4392 w 4450"/>
                    <a:gd name="T37" fmla="*/ 829 h 4601"/>
                    <a:gd name="T38" fmla="*/ 4392 w 4450"/>
                    <a:gd name="T39" fmla="*/ 911 h 4601"/>
                    <a:gd name="T40" fmla="*/ 4323 w 4450"/>
                    <a:gd name="T41" fmla="*/ 981 h 4601"/>
                    <a:gd name="T42" fmla="*/ 4185 w 4450"/>
                    <a:gd name="T43" fmla="*/ 993 h 4601"/>
                    <a:gd name="T44" fmla="*/ 4265 w 4450"/>
                    <a:gd name="T45" fmla="*/ 1273 h 4601"/>
                    <a:gd name="T46" fmla="*/ 4334 w 4450"/>
                    <a:gd name="T47" fmla="*/ 1530 h 4601"/>
                    <a:gd name="T48" fmla="*/ 4346 w 4450"/>
                    <a:gd name="T49" fmla="*/ 1635 h 4601"/>
                    <a:gd name="T50" fmla="*/ 4254 w 4450"/>
                    <a:gd name="T51" fmla="*/ 1775 h 4601"/>
                    <a:gd name="T52" fmla="*/ 4104 w 4450"/>
                    <a:gd name="T53" fmla="*/ 1939 h 4601"/>
                    <a:gd name="T54" fmla="*/ 3942 w 4450"/>
                    <a:gd name="T55" fmla="*/ 2067 h 4601"/>
                    <a:gd name="T56" fmla="*/ 3666 w 4450"/>
                    <a:gd name="T57" fmla="*/ 2254 h 4601"/>
                    <a:gd name="T58" fmla="*/ 3297 w 4450"/>
                    <a:gd name="T59" fmla="*/ 2464 h 4601"/>
                    <a:gd name="T60" fmla="*/ 2940 w 4450"/>
                    <a:gd name="T61" fmla="*/ 2768 h 4601"/>
                    <a:gd name="T62" fmla="*/ 2893 w 4450"/>
                    <a:gd name="T63" fmla="*/ 2838 h 4601"/>
                    <a:gd name="T64" fmla="*/ 2467 w 4450"/>
                    <a:gd name="T65" fmla="*/ 3106 h 4601"/>
                    <a:gd name="T66" fmla="*/ 2271 w 4450"/>
                    <a:gd name="T67" fmla="*/ 3165 h 4601"/>
                    <a:gd name="T68" fmla="*/ 1706 w 4450"/>
                    <a:gd name="T69" fmla="*/ 3363 h 4601"/>
                    <a:gd name="T70" fmla="*/ 1545 w 4450"/>
                    <a:gd name="T71" fmla="*/ 3410 h 4601"/>
                    <a:gd name="T72" fmla="*/ 1326 w 4450"/>
                    <a:gd name="T73" fmla="*/ 3503 h 4601"/>
                    <a:gd name="T74" fmla="*/ 1015 w 4450"/>
                    <a:gd name="T75" fmla="*/ 3772 h 4601"/>
                    <a:gd name="T76" fmla="*/ 853 w 4450"/>
                    <a:gd name="T77" fmla="*/ 3970 h 4601"/>
                    <a:gd name="T78" fmla="*/ 842 w 4450"/>
                    <a:gd name="T79" fmla="*/ 4064 h 4601"/>
                    <a:gd name="T80" fmla="*/ 945 w 4450"/>
                    <a:gd name="T81" fmla="*/ 4321 h 4601"/>
                    <a:gd name="T82" fmla="*/ 749 w 4450"/>
                    <a:gd name="T83" fmla="*/ 4472 h 4601"/>
                    <a:gd name="T84" fmla="*/ 795 w 4450"/>
                    <a:gd name="T85" fmla="*/ 4367 h 4601"/>
                    <a:gd name="T86" fmla="*/ 600 w 4450"/>
                    <a:gd name="T87" fmla="*/ 4507 h 4601"/>
                    <a:gd name="T88" fmla="*/ 369 w 4450"/>
                    <a:gd name="T89" fmla="*/ 4472 h 4601"/>
                    <a:gd name="T90" fmla="*/ 173 w 4450"/>
                    <a:gd name="T91" fmla="*/ 4286 h 4601"/>
                    <a:gd name="T92" fmla="*/ 46 w 4450"/>
                    <a:gd name="T93" fmla="*/ 4181 h 4601"/>
                    <a:gd name="T94" fmla="*/ 127 w 4450"/>
                    <a:gd name="T95" fmla="*/ 3935 h 4601"/>
                    <a:gd name="T96" fmla="*/ 161 w 4450"/>
                    <a:gd name="T97" fmla="*/ 3713 h 4601"/>
                    <a:gd name="T98" fmla="*/ 69 w 4450"/>
                    <a:gd name="T99" fmla="*/ 3585 h 4601"/>
                    <a:gd name="T100" fmla="*/ 138 w 4450"/>
                    <a:gd name="T101" fmla="*/ 3386 h 4601"/>
                    <a:gd name="T102" fmla="*/ 265 w 4450"/>
                    <a:gd name="T103" fmla="*/ 3083 h 4601"/>
                    <a:gd name="T104" fmla="*/ 288 w 4450"/>
                    <a:gd name="T105" fmla="*/ 2709 h 4601"/>
                    <a:gd name="T106" fmla="*/ 173 w 4450"/>
                    <a:gd name="T107" fmla="*/ 2347 h 4601"/>
                    <a:gd name="T108" fmla="*/ 438 w 4450"/>
                    <a:gd name="T109" fmla="*/ 2055 h 4601"/>
                    <a:gd name="T110" fmla="*/ 519 w 4450"/>
                    <a:gd name="T111" fmla="*/ 1833 h 4601"/>
                    <a:gd name="T112" fmla="*/ 634 w 4450"/>
                    <a:gd name="T113" fmla="*/ 1635 h 4601"/>
                    <a:gd name="T114" fmla="*/ 703 w 4450"/>
                    <a:gd name="T115" fmla="*/ 1261 h 4601"/>
                    <a:gd name="T116" fmla="*/ 749 w 4450"/>
                    <a:gd name="T117" fmla="*/ 981 h 4601"/>
                    <a:gd name="T118" fmla="*/ 646 w 4450"/>
                    <a:gd name="T119" fmla="*/ 759 h 4601"/>
                    <a:gd name="T120" fmla="*/ 738 w 4450"/>
                    <a:gd name="T121" fmla="*/ 479 h 4601"/>
                    <a:gd name="T122" fmla="*/ 2478 w 4450"/>
                    <a:gd name="T123" fmla="*/ 654 h 460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4450"/>
                    <a:gd name="T187" fmla="*/ 0 h 4601"/>
                    <a:gd name="T188" fmla="*/ 4450 w 4450"/>
                    <a:gd name="T189" fmla="*/ 4601 h 460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4450" h="4601">
                      <a:moveTo>
                        <a:pt x="576" y="339"/>
                      </a:moveTo>
                      <a:lnTo>
                        <a:pt x="588" y="339"/>
                      </a:lnTo>
                      <a:lnTo>
                        <a:pt x="600" y="339"/>
                      </a:lnTo>
                      <a:lnTo>
                        <a:pt x="600" y="315"/>
                      </a:lnTo>
                      <a:lnTo>
                        <a:pt x="600" y="304"/>
                      </a:lnTo>
                      <a:lnTo>
                        <a:pt x="611" y="304"/>
                      </a:lnTo>
                      <a:lnTo>
                        <a:pt x="611" y="292"/>
                      </a:lnTo>
                      <a:lnTo>
                        <a:pt x="600" y="292"/>
                      </a:lnTo>
                      <a:lnTo>
                        <a:pt x="600" y="280"/>
                      </a:lnTo>
                      <a:lnTo>
                        <a:pt x="600" y="269"/>
                      </a:lnTo>
                      <a:lnTo>
                        <a:pt x="588" y="257"/>
                      </a:lnTo>
                      <a:lnTo>
                        <a:pt x="588" y="245"/>
                      </a:lnTo>
                      <a:lnTo>
                        <a:pt x="588" y="234"/>
                      </a:lnTo>
                      <a:lnTo>
                        <a:pt x="576" y="234"/>
                      </a:lnTo>
                      <a:lnTo>
                        <a:pt x="576" y="222"/>
                      </a:lnTo>
                      <a:lnTo>
                        <a:pt x="576" y="210"/>
                      </a:lnTo>
                      <a:lnTo>
                        <a:pt x="553" y="222"/>
                      </a:lnTo>
                      <a:lnTo>
                        <a:pt x="542" y="210"/>
                      </a:lnTo>
                      <a:lnTo>
                        <a:pt x="565" y="199"/>
                      </a:lnTo>
                      <a:lnTo>
                        <a:pt x="553" y="199"/>
                      </a:lnTo>
                      <a:lnTo>
                        <a:pt x="565" y="187"/>
                      </a:lnTo>
                      <a:lnTo>
                        <a:pt x="576" y="175"/>
                      </a:lnTo>
                      <a:lnTo>
                        <a:pt x="588" y="164"/>
                      </a:lnTo>
                      <a:lnTo>
                        <a:pt x="565" y="164"/>
                      </a:lnTo>
                      <a:lnTo>
                        <a:pt x="553" y="152"/>
                      </a:lnTo>
                      <a:lnTo>
                        <a:pt x="565" y="129"/>
                      </a:lnTo>
                      <a:lnTo>
                        <a:pt x="576" y="117"/>
                      </a:lnTo>
                      <a:lnTo>
                        <a:pt x="588" y="117"/>
                      </a:lnTo>
                      <a:lnTo>
                        <a:pt x="588" y="105"/>
                      </a:lnTo>
                      <a:lnTo>
                        <a:pt x="576" y="94"/>
                      </a:lnTo>
                      <a:lnTo>
                        <a:pt x="576" y="82"/>
                      </a:lnTo>
                      <a:lnTo>
                        <a:pt x="588" y="82"/>
                      </a:lnTo>
                      <a:lnTo>
                        <a:pt x="576" y="70"/>
                      </a:lnTo>
                      <a:lnTo>
                        <a:pt x="565" y="59"/>
                      </a:lnTo>
                      <a:lnTo>
                        <a:pt x="565" y="47"/>
                      </a:lnTo>
                      <a:lnTo>
                        <a:pt x="565" y="35"/>
                      </a:lnTo>
                      <a:lnTo>
                        <a:pt x="588" y="24"/>
                      </a:lnTo>
                      <a:lnTo>
                        <a:pt x="588" y="12"/>
                      </a:lnTo>
                      <a:lnTo>
                        <a:pt x="611" y="12"/>
                      </a:lnTo>
                      <a:lnTo>
                        <a:pt x="623" y="0"/>
                      </a:lnTo>
                      <a:lnTo>
                        <a:pt x="634" y="0"/>
                      </a:lnTo>
                      <a:lnTo>
                        <a:pt x="646" y="0"/>
                      </a:lnTo>
                      <a:lnTo>
                        <a:pt x="657" y="0"/>
                      </a:lnTo>
                      <a:lnTo>
                        <a:pt x="669" y="12"/>
                      </a:lnTo>
                      <a:lnTo>
                        <a:pt x="669" y="24"/>
                      </a:lnTo>
                      <a:lnTo>
                        <a:pt x="692" y="24"/>
                      </a:lnTo>
                      <a:lnTo>
                        <a:pt x="715" y="35"/>
                      </a:lnTo>
                      <a:lnTo>
                        <a:pt x="738" y="47"/>
                      </a:lnTo>
                      <a:lnTo>
                        <a:pt x="749" y="47"/>
                      </a:lnTo>
                      <a:lnTo>
                        <a:pt x="761" y="35"/>
                      </a:lnTo>
                      <a:lnTo>
                        <a:pt x="772" y="35"/>
                      </a:lnTo>
                      <a:lnTo>
                        <a:pt x="784" y="35"/>
                      </a:lnTo>
                      <a:lnTo>
                        <a:pt x="819" y="59"/>
                      </a:lnTo>
                      <a:lnTo>
                        <a:pt x="830" y="47"/>
                      </a:lnTo>
                      <a:lnTo>
                        <a:pt x="853" y="59"/>
                      </a:lnTo>
                      <a:lnTo>
                        <a:pt x="853" y="70"/>
                      </a:lnTo>
                      <a:lnTo>
                        <a:pt x="865" y="70"/>
                      </a:lnTo>
                      <a:lnTo>
                        <a:pt x="876" y="70"/>
                      </a:lnTo>
                      <a:lnTo>
                        <a:pt x="876" y="82"/>
                      </a:lnTo>
                      <a:lnTo>
                        <a:pt x="888" y="82"/>
                      </a:lnTo>
                      <a:lnTo>
                        <a:pt x="922" y="105"/>
                      </a:lnTo>
                      <a:lnTo>
                        <a:pt x="934" y="105"/>
                      </a:lnTo>
                      <a:lnTo>
                        <a:pt x="945" y="129"/>
                      </a:lnTo>
                      <a:lnTo>
                        <a:pt x="968" y="129"/>
                      </a:lnTo>
                      <a:lnTo>
                        <a:pt x="957" y="117"/>
                      </a:lnTo>
                      <a:lnTo>
                        <a:pt x="968" y="105"/>
                      </a:lnTo>
                      <a:lnTo>
                        <a:pt x="980" y="94"/>
                      </a:lnTo>
                      <a:lnTo>
                        <a:pt x="1003" y="94"/>
                      </a:lnTo>
                      <a:lnTo>
                        <a:pt x="1015" y="94"/>
                      </a:lnTo>
                      <a:lnTo>
                        <a:pt x="1026" y="105"/>
                      </a:lnTo>
                      <a:lnTo>
                        <a:pt x="1026" y="117"/>
                      </a:lnTo>
                      <a:lnTo>
                        <a:pt x="1038" y="129"/>
                      </a:lnTo>
                      <a:lnTo>
                        <a:pt x="1049" y="129"/>
                      </a:lnTo>
                      <a:lnTo>
                        <a:pt x="1061" y="117"/>
                      </a:lnTo>
                      <a:lnTo>
                        <a:pt x="1084" y="117"/>
                      </a:lnTo>
                      <a:lnTo>
                        <a:pt x="1107" y="129"/>
                      </a:lnTo>
                      <a:lnTo>
                        <a:pt x="1107" y="117"/>
                      </a:lnTo>
                      <a:lnTo>
                        <a:pt x="1107" y="129"/>
                      </a:lnTo>
                      <a:lnTo>
                        <a:pt x="1107" y="117"/>
                      </a:lnTo>
                      <a:lnTo>
                        <a:pt x="1118" y="117"/>
                      </a:lnTo>
                      <a:lnTo>
                        <a:pt x="1118" y="129"/>
                      </a:lnTo>
                      <a:lnTo>
                        <a:pt x="1130" y="129"/>
                      </a:lnTo>
                      <a:lnTo>
                        <a:pt x="1141" y="129"/>
                      </a:lnTo>
                      <a:lnTo>
                        <a:pt x="1164" y="129"/>
                      </a:lnTo>
                      <a:lnTo>
                        <a:pt x="1164" y="117"/>
                      </a:lnTo>
                      <a:lnTo>
                        <a:pt x="1187" y="140"/>
                      </a:lnTo>
                      <a:lnTo>
                        <a:pt x="1199" y="140"/>
                      </a:lnTo>
                      <a:lnTo>
                        <a:pt x="1210" y="152"/>
                      </a:lnTo>
                      <a:lnTo>
                        <a:pt x="1234" y="164"/>
                      </a:lnTo>
                      <a:lnTo>
                        <a:pt x="1245" y="187"/>
                      </a:lnTo>
                      <a:lnTo>
                        <a:pt x="1245" y="210"/>
                      </a:lnTo>
                      <a:lnTo>
                        <a:pt x="1257" y="210"/>
                      </a:lnTo>
                      <a:lnTo>
                        <a:pt x="1257" y="234"/>
                      </a:lnTo>
                      <a:lnTo>
                        <a:pt x="1268" y="234"/>
                      </a:lnTo>
                      <a:lnTo>
                        <a:pt x="1280" y="245"/>
                      </a:lnTo>
                      <a:lnTo>
                        <a:pt x="1303" y="269"/>
                      </a:lnTo>
                      <a:lnTo>
                        <a:pt x="1314" y="269"/>
                      </a:lnTo>
                      <a:lnTo>
                        <a:pt x="1314" y="257"/>
                      </a:lnTo>
                      <a:lnTo>
                        <a:pt x="1326" y="245"/>
                      </a:lnTo>
                      <a:lnTo>
                        <a:pt x="1349" y="245"/>
                      </a:lnTo>
                      <a:lnTo>
                        <a:pt x="1360" y="234"/>
                      </a:lnTo>
                      <a:lnTo>
                        <a:pt x="1372" y="234"/>
                      </a:lnTo>
                      <a:lnTo>
                        <a:pt x="1395" y="222"/>
                      </a:lnTo>
                      <a:lnTo>
                        <a:pt x="1406" y="222"/>
                      </a:lnTo>
                      <a:lnTo>
                        <a:pt x="1418" y="234"/>
                      </a:lnTo>
                      <a:lnTo>
                        <a:pt x="1418" y="245"/>
                      </a:lnTo>
                      <a:lnTo>
                        <a:pt x="1441" y="245"/>
                      </a:lnTo>
                      <a:lnTo>
                        <a:pt x="1441" y="234"/>
                      </a:lnTo>
                      <a:lnTo>
                        <a:pt x="1453" y="234"/>
                      </a:lnTo>
                      <a:lnTo>
                        <a:pt x="1464" y="245"/>
                      </a:lnTo>
                      <a:lnTo>
                        <a:pt x="1487" y="234"/>
                      </a:lnTo>
                      <a:lnTo>
                        <a:pt x="1499" y="234"/>
                      </a:lnTo>
                      <a:lnTo>
                        <a:pt x="1510" y="234"/>
                      </a:lnTo>
                      <a:lnTo>
                        <a:pt x="1522" y="234"/>
                      </a:lnTo>
                      <a:lnTo>
                        <a:pt x="1533" y="222"/>
                      </a:lnTo>
                      <a:lnTo>
                        <a:pt x="1545" y="222"/>
                      </a:lnTo>
                      <a:lnTo>
                        <a:pt x="1545" y="234"/>
                      </a:lnTo>
                      <a:lnTo>
                        <a:pt x="1579" y="234"/>
                      </a:lnTo>
                      <a:lnTo>
                        <a:pt x="1568" y="245"/>
                      </a:lnTo>
                      <a:lnTo>
                        <a:pt x="1568" y="257"/>
                      </a:lnTo>
                      <a:lnTo>
                        <a:pt x="1568" y="269"/>
                      </a:lnTo>
                      <a:lnTo>
                        <a:pt x="1579" y="269"/>
                      </a:lnTo>
                      <a:lnTo>
                        <a:pt x="1591" y="280"/>
                      </a:lnTo>
                      <a:lnTo>
                        <a:pt x="1602" y="280"/>
                      </a:lnTo>
                      <a:lnTo>
                        <a:pt x="1625" y="292"/>
                      </a:lnTo>
                      <a:lnTo>
                        <a:pt x="1614" y="315"/>
                      </a:lnTo>
                      <a:lnTo>
                        <a:pt x="1625" y="315"/>
                      </a:lnTo>
                      <a:lnTo>
                        <a:pt x="1625" y="327"/>
                      </a:lnTo>
                      <a:lnTo>
                        <a:pt x="1637" y="339"/>
                      </a:lnTo>
                      <a:lnTo>
                        <a:pt x="1649" y="350"/>
                      </a:lnTo>
                      <a:lnTo>
                        <a:pt x="1660" y="350"/>
                      </a:lnTo>
                      <a:lnTo>
                        <a:pt x="1660" y="362"/>
                      </a:lnTo>
                      <a:lnTo>
                        <a:pt x="1672" y="374"/>
                      </a:lnTo>
                      <a:lnTo>
                        <a:pt x="1672" y="386"/>
                      </a:lnTo>
                      <a:lnTo>
                        <a:pt x="1672" y="397"/>
                      </a:lnTo>
                      <a:lnTo>
                        <a:pt x="1672" y="409"/>
                      </a:lnTo>
                      <a:lnTo>
                        <a:pt x="1683" y="421"/>
                      </a:lnTo>
                      <a:lnTo>
                        <a:pt x="1695" y="421"/>
                      </a:lnTo>
                      <a:lnTo>
                        <a:pt x="1683" y="432"/>
                      </a:lnTo>
                      <a:lnTo>
                        <a:pt x="1706" y="456"/>
                      </a:lnTo>
                      <a:lnTo>
                        <a:pt x="1706" y="479"/>
                      </a:lnTo>
                      <a:lnTo>
                        <a:pt x="1695" y="479"/>
                      </a:lnTo>
                      <a:lnTo>
                        <a:pt x="1683" y="491"/>
                      </a:lnTo>
                      <a:lnTo>
                        <a:pt x="1695" y="502"/>
                      </a:lnTo>
                      <a:lnTo>
                        <a:pt x="1718" y="514"/>
                      </a:lnTo>
                      <a:lnTo>
                        <a:pt x="1718" y="526"/>
                      </a:lnTo>
                      <a:lnTo>
                        <a:pt x="1683" y="537"/>
                      </a:lnTo>
                      <a:lnTo>
                        <a:pt x="1683" y="561"/>
                      </a:lnTo>
                      <a:lnTo>
                        <a:pt x="1683" y="572"/>
                      </a:lnTo>
                      <a:lnTo>
                        <a:pt x="1672" y="584"/>
                      </a:lnTo>
                      <a:lnTo>
                        <a:pt x="1695" y="572"/>
                      </a:lnTo>
                      <a:lnTo>
                        <a:pt x="1706" y="572"/>
                      </a:lnTo>
                      <a:lnTo>
                        <a:pt x="1718" y="572"/>
                      </a:lnTo>
                      <a:lnTo>
                        <a:pt x="1729" y="584"/>
                      </a:lnTo>
                      <a:lnTo>
                        <a:pt x="1729" y="607"/>
                      </a:lnTo>
                      <a:lnTo>
                        <a:pt x="1741" y="607"/>
                      </a:lnTo>
                      <a:lnTo>
                        <a:pt x="1752" y="631"/>
                      </a:lnTo>
                      <a:lnTo>
                        <a:pt x="1718" y="666"/>
                      </a:lnTo>
                      <a:lnTo>
                        <a:pt x="1695" y="666"/>
                      </a:lnTo>
                      <a:lnTo>
                        <a:pt x="1683" y="689"/>
                      </a:lnTo>
                      <a:lnTo>
                        <a:pt x="1706" y="689"/>
                      </a:lnTo>
                      <a:lnTo>
                        <a:pt x="1718" y="701"/>
                      </a:lnTo>
                      <a:lnTo>
                        <a:pt x="1718" y="724"/>
                      </a:lnTo>
                      <a:lnTo>
                        <a:pt x="1729" y="736"/>
                      </a:lnTo>
                      <a:lnTo>
                        <a:pt x="1718" y="748"/>
                      </a:lnTo>
                      <a:lnTo>
                        <a:pt x="1729" y="759"/>
                      </a:lnTo>
                      <a:lnTo>
                        <a:pt x="1729" y="771"/>
                      </a:lnTo>
                      <a:lnTo>
                        <a:pt x="1729" y="759"/>
                      </a:lnTo>
                      <a:lnTo>
                        <a:pt x="1729" y="771"/>
                      </a:lnTo>
                      <a:lnTo>
                        <a:pt x="1741" y="783"/>
                      </a:lnTo>
                      <a:lnTo>
                        <a:pt x="1775" y="783"/>
                      </a:lnTo>
                      <a:lnTo>
                        <a:pt x="1787" y="783"/>
                      </a:lnTo>
                      <a:lnTo>
                        <a:pt x="1798" y="783"/>
                      </a:lnTo>
                      <a:lnTo>
                        <a:pt x="1833" y="794"/>
                      </a:lnTo>
                      <a:lnTo>
                        <a:pt x="1833" y="783"/>
                      </a:lnTo>
                      <a:lnTo>
                        <a:pt x="1844" y="783"/>
                      </a:lnTo>
                      <a:lnTo>
                        <a:pt x="1879" y="783"/>
                      </a:lnTo>
                      <a:lnTo>
                        <a:pt x="1879" y="759"/>
                      </a:lnTo>
                      <a:lnTo>
                        <a:pt x="1891" y="748"/>
                      </a:lnTo>
                      <a:lnTo>
                        <a:pt x="1891" y="736"/>
                      </a:lnTo>
                      <a:lnTo>
                        <a:pt x="1891" y="724"/>
                      </a:lnTo>
                      <a:lnTo>
                        <a:pt x="1902" y="724"/>
                      </a:lnTo>
                      <a:lnTo>
                        <a:pt x="1914" y="736"/>
                      </a:lnTo>
                      <a:lnTo>
                        <a:pt x="1925" y="748"/>
                      </a:lnTo>
                      <a:lnTo>
                        <a:pt x="1925" y="724"/>
                      </a:lnTo>
                      <a:lnTo>
                        <a:pt x="1948" y="712"/>
                      </a:lnTo>
                      <a:lnTo>
                        <a:pt x="1960" y="712"/>
                      </a:lnTo>
                      <a:lnTo>
                        <a:pt x="1983" y="712"/>
                      </a:lnTo>
                      <a:lnTo>
                        <a:pt x="1994" y="712"/>
                      </a:lnTo>
                      <a:lnTo>
                        <a:pt x="1994" y="701"/>
                      </a:lnTo>
                      <a:lnTo>
                        <a:pt x="2006" y="701"/>
                      </a:lnTo>
                      <a:lnTo>
                        <a:pt x="2017" y="701"/>
                      </a:lnTo>
                      <a:lnTo>
                        <a:pt x="2029" y="701"/>
                      </a:lnTo>
                      <a:lnTo>
                        <a:pt x="2040" y="689"/>
                      </a:lnTo>
                      <a:lnTo>
                        <a:pt x="2029" y="677"/>
                      </a:lnTo>
                      <a:lnTo>
                        <a:pt x="2040" y="677"/>
                      </a:lnTo>
                      <a:lnTo>
                        <a:pt x="2040" y="654"/>
                      </a:lnTo>
                      <a:lnTo>
                        <a:pt x="2040" y="631"/>
                      </a:lnTo>
                      <a:lnTo>
                        <a:pt x="2063" y="642"/>
                      </a:lnTo>
                      <a:lnTo>
                        <a:pt x="2075" y="642"/>
                      </a:lnTo>
                      <a:lnTo>
                        <a:pt x="2098" y="654"/>
                      </a:lnTo>
                      <a:lnTo>
                        <a:pt x="2110" y="654"/>
                      </a:lnTo>
                      <a:lnTo>
                        <a:pt x="2121" y="619"/>
                      </a:lnTo>
                      <a:lnTo>
                        <a:pt x="2133" y="642"/>
                      </a:lnTo>
                      <a:lnTo>
                        <a:pt x="2156" y="642"/>
                      </a:lnTo>
                      <a:lnTo>
                        <a:pt x="2179" y="654"/>
                      </a:lnTo>
                      <a:lnTo>
                        <a:pt x="2190" y="654"/>
                      </a:lnTo>
                      <a:lnTo>
                        <a:pt x="2225" y="654"/>
                      </a:lnTo>
                      <a:lnTo>
                        <a:pt x="2236" y="642"/>
                      </a:lnTo>
                      <a:lnTo>
                        <a:pt x="2259" y="654"/>
                      </a:lnTo>
                      <a:lnTo>
                        <a:pt x="2271" y="654"/>
                      </a:lnTo>
                      <a:lnTo>
                        <a:pt x="2294" y="666"/>
                      </a:lnTo>
                      <a:lnTo>
                        <a:pt x="2306" y="677"/>
                      </a:lnTo>
                      <a:lnTo>
                        <a:pt x="2294" y="677"/>
                      </a:lnTo>
                      <a:lnTo>
                        <a:pt x="2306" y="677"/>
                      </a:lnTo>
                      <a:lnTo>
                        <a:pt x="2306" y="689"/>
                      </a:lnTo>
                      <a:lnTo>
                        <a:pt x="2317" y="701"/>
                      </a:lnTo>
                      <a:lnTo>
                        <a:pt x="2329" y="689"/>
                      </a:lnTo>
                      <a:lnTo>
                        <a:pt x="2352" y="701"/>
                      </a:lnTo>
                      <a:lnTo>
                        <a:pt x="2363" y="724"/>
                      </a:lnTo>
                      <a:lnTo>
                        <a:pt x="2363" y="712"/>
                      </a:lnTo>
                      <a:lnTo>
                        <a:pt x="2363" y="724"/>
                      </a:lnTo>
                      <a:lnTo>
                        <a:pt x="2375" y="724"/>
                      </a:lnTo>
                      <a:lnTo>
                        <a:pt x="2375" y="712"/>
                      </a:lnTo>
                      <a:lnTo>
                        <a:pt x="2398" y="724"/>
                      </a:lnTo>
                      <a:lnTo>
                        <a:pt x="2409" y="724"/>
                      </a:lnTo>
                      <a:lnTo>
                        <a:pt x="2432" y="701"/>
                      </a:lnTo>
                      <a:lnTo>
                        <a:pt x="2444" y="724"/>
                      </a:lnTo>
                      <a:lnTo>
                        <a:pt x="2444" y="748"/>
                      </a:lnTo>
                      <a:lnTo>
                        <a:pt x="2467" y="759"/>
                      </a:lnTo>
                      <a:lnTo>
                        <a:pt x="2467" y="783"/>
                      </a:lnTo>
                      <a:lnTo>
                        <a:pt x="2478" y="806"/>
                      </a:lnTo>
                      <a:lnTo>
                        <a:pt x="2478" y="818"/>
                      </a:lnTo>
                      <a:lnTo>
                        <a:pt x="2478" y="829"/>
                      </a:lnTo>
                      <a:lnTo>
                        <a:pt x="2478" y="841"/>
                      </a:lnTo>
                      <a:lnTo>
                        <a:pt x="2490" y="864"/>
                      </a:lnTo>
                      <a:lnTo>
                        <a:pt x="2502" y="864"/>
                      </a:lnTo>
                      <a:lnTo>
                        <a:pt x="2513" y="888"/>
                      </a:lnTo>
                      <a:lnTo>
                        <a:pt x="2525" y="888"/>
                      </a:lnTo>
                      <a:lnTo>
                        <a:pt x="2536" y="888"/>
                      </a:lnTo>
                      <a:lnTo>
                        <a:pt x="2548" y="899"/>
                      </a:lnTo>
                      <a:lnTo>
                        <a:pt x="2559" y="911"/>
                      </a:lnTo>
                      <a:lnTo>
                        <a:pt x="2571" y="888"/>
                      </a:lnTo>
                      <a:lnTo>
                        <a:pt x="2582" y="888"/>
                      </a:lnTo>
                      <a:lnTo>
                        <a:pt x="2605" y="888"/>
                      </a:lnTo>
                      <a:lnTo>
                        <a:pt x="2617" y="888"/>
                      </a:lnTo>
                      <a:lnTo>
                        <a:pt x="2628" y="876"/>
                      </a:lnTo>
                      <a:lnTo>
                        <a:pt x="2640" y="864"/>
                      </a:lnTo>
                      <a:lnTo>
                        <a:pt x="2651" y="876"/>
                      </a:lnTo>
                      <a:lnTo>
                        <a:pt x="2663" y="864"/>
                      </a:lnTo>
                      <a:lnTo>
                        <a:pt x="2663" y="853"/>
                      </a:lnTo>
                      <a:lnTo>
                        <a:pt x="2697" y="829"/>
                      </a:lnTo>
                      <a:lnTo>
                        <a:pt x="2697" y="806"/>
                      </a:lnTo>
                      <a:lnTo>
                        <a:pt x="2709" y="806"/>
                      </a:lnTo>
                      <a:lnTo>
                        <a:pt x="2709" y="783"/>
                      </a:lnTo>
                      <a:lnTo>
                        <a:pt x="2709" y="771"/>
                      </a:lnTo>
                      <a:lnTo>
                        <a:pt x="2732" y="759"/>
                      </a:lnTo>
                      <a:lnTo>
                        <a:pt x="2755" y="748"/>
                      </a:lnTo>
                      <a:lnTo>
                        <a:pt x="2767" y="748"/>
                      </a:lnTo>
                      <a:lnTo>
                        <a:pt x="2790" y="759"/>
                      </a:lnTo>
                      <a:lnTo>
                        <a:pt x="2790" y="748"/>
                      </a:lnTo>
                      <a:lnTo>
                        <a:pt x="2801" y="759"/>
                      </a:lnTo>
                      <a:lnTo>
                        <a:pt x="2801" y="748"/>
                      </a:lnTo>
                      <a:lnTo>
                        <a:pt x="2824" y="759"/>
                      </a:lnTo>
                      <a:lnTo>
                        <a:pt x="2824" y="748"/>
                      </a:lnTo>
                      <a:lnTo>
                        <a:pt x="2836" y="748"/>
                      </a:lnTo>
                      <a:lnTo>
                        <a:pt x="2836" y="736"/>
                      </a:lnTo>
                      <a:lnTo>
                        <a:pt x="2847" y="748"/>
                      </a:lnTo>
                      <a:lnTo>
                        <a:pt x="2847" y="736"/>
                      </a:lnTo>
                      <a:lnTo>
                        <a:pt x="2859" y="736"/>
                      </a:lnTo>
                      <a:lnTo>
                        <a:pt x="2870" y="724"/>
                      </a:lnTo>
                      <a:lnTo>
                        <a:pt x="2882" y="724"/>
                      </a:lnTo>
                      <a:lnTo>
                        <a:pt x="2893" y="712"/>
                      </a:lnTo>
                      <a:lnTo>
                        <a:pt x="2905" y="712"/>
                      </a:lnTo>
                      <a:lnTo>
                        <a:pt x="2917" y="712"/>
                      </a:lnTo>
                      <a:lnTo>
                        <a:pt x="2928" y="724"/>
                      </a:lnTo>
                      <a:lnTo>
                        <a:pt x="2940" y="724"/>
                      </a:lnTo>
                      <a:lnTo>
                        <a:pt x="2951" y="736"/>
                      </a:lnTo>
                      <a:lnTo>
                        <a:pt x="2963" y="736"/>
                      </a:lnTo>
                      <a:lnTo>
                        <a:pt x="2963" y="724"/>
                      </a:lnTo>
                      <a:lnTo>
                        <a:pt x="2974" y="724"/>
                      </a:lnTo>
                      <a:lnTo>
                        <a:pt x="2986" y="724"/>
                      </a:lnTo>
                      <a:lnTo>
                        <a:pt x="2986" y="736"/>
                      </a:lnTo>
                      <a:lnTo>
                        <a:pt x="2997" y="748"/>
                      </a:lnTo>
                      <a:lnTo>
                        <a:pt x="3009" y="748"/>
                      </a:lnTo>
                      <a:lnTo>
                        <a:pt x="3020" y="748"/>
                      </a:lnTo>
                      <a:lnTo>
                        <a:pt x="3032" y="759"/>
                      </a:lnTo>
                      <a:lnTo>
                        <a:pt x="3055" y="771"/>
                      </a:lnTo>
                      <a:lnTo>
                        <a:pt x="3066" y="771"/>
                      </a:lnTo>
                      <a:lnTo>
                        <a:pt x="3078" y="771"/>
                      </a:lnTo>
                      <a:lnTo>
                        <a:pt x="3089" y="771"/>
                      </a:lnTo>
                      <a:lnTo>
                        <a:pt x="3101" y="783"/>
                      </a:lnTo>
                      <a:lnTo>
                        <a:pt x="3112" y="783"/>
                      </a:lnTo>
                      <a:lnTo>
                        <a:pt x="3124" y="783"/>
                      </a:lnTo>
                      <a:lnTo>
                        <a:pt x="3147" y="783"/>
                      </a:lnTo>
                      <a:lnTo>
                        <a:pt x="3159" y="783"/>
                      </a:lnTo>
                      <a:lnTo>
                        <a:pt x="3159" y="794"/>
                      </a:lnTo>
                      <a:lnTo>
                        <a:pt x="3159" y="806"/>
                      </a:lnTo>
                      <a:lnTo>
                        <a:pt x="3159" y="818"/>
                      </a:lnTo>
                      <a:lnTo>
                        <a:pt x="3170" y="829"/>
                      </a:lnTo>
                      <a:lnTo>
                        <a:pt x="3182" y="829"/>
                      </a:lnTo>
                      <a:lnTo>
                        <a:pt x="3193" y="829"/>
                      </a:lnTo>
                      <a:lnTo>
                        <a:pt x="3193" y="841"/>
                      </a:lnTo>
                      <a:lnTo>
                        <a:pt x="3205" y="841"/>
                      </a:lnTo>
                      <a:lnTo>
                        <a:pt x="3216" y="864"/>
                      </a:lnTo>
                      <a:lnTo>
                        <a:pt x="3228" y="876"/>
                      </a:lnTo>
                      <a:lnTo>
                        <a:pt x="3262" y="876"/>
                      </a:lnTo>
                      <a:lnTo>
                        <a:pt x="3274" y="876"/>
                      </a:lnTo>
                      <a:lnTo>
                        <a:pt x="3274" y="888"/>
                      </a:lnTo>
                      <a:lnTo>
                        <a:pt x="3297" y="888"/>
                      </a:lnTo>
                      <a:lnTo>
                        <a:pt x="3320" y="888"/>
                      </a:lnTo>
                      <a:lnTo>
                        <a:pt x="3320" y="876"/>
                      </a:lnTo>
                      <a:lnTo>
                        <a:pt x="3332" y="876"/>
                      </a:lnTo>
                      <a:lnTo>
                        <a:pt x="3332" y="864"/>
                      </a:lnTo>
                      <a:lnTo>
                        <a:pt x="3332" y="853"/>
                      </a:lnTo>
                      <a:lnTo>
                        <a:pt x="3332" y="841"/>
                      </a:lnTo>
                      <a:lnTo>
                        <a:pt x="3332" y="853"/>
                      </a:lnTo>
                      <a:lnTo>
                        <a:pt x="3355" y="841"/>
                      </a:lnTo>
                      <a:lnTo>
                        <a:pt x="3366" y="841"/>
                      </a:lnTo>
                      <a:lnTo>
                        <a:pt x="3401" y="841"/>
                      </a:lnTo>
                      <a:lnTo>
                        <a:pt x="3401" y="853"/>
                      </a:lnTo>
                      <a:lnTo>
                        <a:pt x="3412" y="853"/>
                      </a:lnTo>
                      <a:lnTo>
                        <a:pt x="3447" y="853"/>
                      </a:lnTo>
                      <a:lnTo>
                        <a:pt x="3458" y="864"/>
                      </a:lnTo>
                      <a:lnTo>
                        <a:pt x="3470" y="853"/>
                      </a:lnTo>
                      <a:lnTo>
                        <a:pt x="3493" y="864"/>
                      </a:lnTo>
                      <a:lnTo>
                        <a:pt x="3504" y="864"/>
                      </a:lnTo>
                      <a:lnTo>
                        <a:pt x="3504" y="853"/>
                      </a:lnTo>
                      <a:lnTo>
                        <a:pt x="3504" y="829"/>
                      </a:lnTo>
                      <a:lnTo>
                        <a:pt x="3504" y="818"/>
                      </a:lnTo>
                      <a:lnTo>
                        <a:pt x="3493" y="818"/>
                      </a:lnTo>
                      <a:lnTo>
                        <a:pt x="3481" y="806"/>
                      </a:lnTo>
                      <a:lnTo>
                        <a:pt x="3493" y="806"/>
                      </a:lnTo>
                      <a:lnTo>
                        <a:pt x="3481" y="794"/>
                      </a:lnTo>
                      <a:lnTo>
                        <a:pt x="3481" y="783"/>
                      </a:lnTo>
                      <a:lnTo>
                        <a:pt x="3470" y="783"/>
                      </a:lnTo>
                      <a:lnTo>
                        <a:pt x="3470" y="771"/>
                      </a:lnTo>
                      <a:lnTo>
                        <a:pt x="3493" y="771"/>
                      </a:lnTo>
                      <a:lnTo>
                        <a:pt x="3504" y="748"/>
                      </a:lnTo>
                      <a:lnTo>
                        <a:pt x="3493" y="736"/>
                      </a:lnTo>
                      <a:lnTo>
                        <a:pt x="3504" y="736"/>
                      </a:lnTo>
                      <a:lnTo>
                        <a:pt x="3527" y="736"/>
                      </a:lnTo>
                      <a:lnTo>
                        <a:pt x="3527" y="724"/>
                      </a:lnTo>
                      <a:lnTo>
                        <a:pt x="3539" y="724"/>
                      </a:lnTo>
                      <a:lnTo>
                        <a:pt x="3562" y="701"/>
                      </a:lnTo>
                      <a:lnTo>
                        <a:pt x="3574" y="701"/>
                      </a:lnTo>
                      <a:lnTo>
                        <a:pt x="3585" y="689"/>
                      </a:lnTo>
                      <a:lnTo>
                        <a:pt x="3608" y="689"/>
                      </a:lnTo>
                      <a:lnTo>
                        <a:pt x="3620" y="689"/>
                      </a:lnTo>
                      <a:lnTo>
                        <a:pt x="3620" y="701"/>
                      </a:lnTo>
                      <a:lnTo>
                        <a:pt x="3643" y="712"/>
                      </a:lnTo>
                      <a:lnTo>
                        <a:pt x="3654" y="701"/>
                      </a:lnTo>
                      <a:lnTo>
                        <a:pt x="3666" y="701"/>
                      </a:lnTo>
                      <a:lnTo>
                        <a:pt x="3677" y="701"/>
                      </a:lnTo>
                      <a:lnTo>
                        <a:pt x="3677" y="677"/>
                      </a:lnTo>
                      <a:lnTo>
                        <a:pt x="3689" y="666"/>
                      </a:lnTo>
                      <a:lnTo>
                        <a:pt x="3700" y="654"/>
                      </a:lnTo>
                      <a:lnTo>
                        <a:pt x="3712" y="654"/>
                      </a:lnTo>
                      <a:lnTo>
                        <a:pt x="3723" y="631"/>
                      </a:lnTo>
                      <a:lnTo>
                        <a:pt x="3723" y="619"/>
                      </a:lnTo>
                      <a:lnTo>
                        <a:pt x="3735" y="607"/>
                      </a:lnTo>
                      <a:lnTo>
                        <a:pt x="3746" y="619"/>
                      </a:lnTo>
                      <a:lnTo>
                        <a:pt x="3758" y="619"/>
                      </a:lnTo>
                      <a:lnTo>
                        <a:pt x="3770" y="607"/>
                      </a:lnTo>
                      <a:lnTo>
                        <a:pt x="3770" y="596"/>
                      </a:lnTo>
                      <a:lnTo>
                        <a:pt x="3781" y="596"/>
                      </a:lnTo>
                      <a:lnTo>
                        <a:pt x="3793" y="607"/>
                      </a:lnTo>
                      <a:lnTo>
                        <a:pt x="3804" y="607"/>
                      </a:lnTo>
                      <a:lnTo>
                        <a:pt x="3827" y="607"/>
                      </a:lnTo>
                      <a:lnTo>
                        <a:pt x="3839" y="607"/>
                      </a:lnTo>
                      <a:lnTo>
                        <a:pt x="3850" y="607"/>
                      </a:lnTo>
                      <a:lnTo>
                        <a:pt x="3850" y="596"/>
                      </a:lnTo>
                      <a:lnTo>
                        <a:pt x="3862" y="572"/>
                      </a:lnTo>
                      <a:lnTo>
                        <a:pt x="3885" y="561"/>
                      </a:lnTo>
                      <a:lnTo>
                        <a:pt x="3908" y="572"/>
                      </a:lnTo>
                      <a:lnTo>
                        <a:pt x="3908" y="584"/>
                      </a:lnTo>
                      <a:lnTo>
                        <a:pt x="3931" y="584"/>
                      </a:lnTo>
                      <a:lnTo>
                        <a:pt x="3942" y="572"/>
                      </a:lnTo>
                      <a:lnTo>
                        <a:pt x="3966" y="572"/>
                      </a:lnTo>
                      <a:lnTo>
                        <a:pt x="3977" y="584"/>
                      </a:lnTo>
                      <a:lnTo>
                        <a:pt x="3989" y="572"/>
                      </a:lnTo>
                      <a:lnTo>
                        <a:pt x="4012" y="561"/>
                      </a:lnTo>
                      <a:lnTo>
                        <a:pt x="4023" y="561"/>
                      </a:lnTo>
                      <a:lnTo>
                        <a:pt x="4023" y="584"/>
                      </a:lnTo>
                      <a:lnTo>
                        <a:pt x="4035" y="596"/>
                      </a:lnTo>
                      <a:lnTo>
                        <a:pt x="4046" y="619"/>
                      </a:lnTo>
                      <a:lnTo>
                        <a:pt x="4058" y="619"/>
                      </a:lnTo>
                      <a:lnTo>
                        <a:pt x="4069" y="631"/>
                      </a:lnTo>
                      <a:lnTo>
                        <a:pt x="4081" y="642"/>
                      </a:lnTo>
                      <a:lnTo>
                        <a:pt x="4092" y="654"/>
                      </a:lnTo>
                      <a:lnTo>
                        <a:pt x="4104" y="654"/>
                      </a:lnTo>
                      <a:lnTo>
                        <a:pt x="4115" y="654"/>
                      </a:lnTo>
                      <a:lnTo>
                        <a:pt x="4115" y="631"/>
                      </a:lnTo>
                      <a:lnTo>
                        <a:pt x="4138" y="619"/>
                      </a:lnTo>
                      <a:lnTo>
                        <a:pt x="4138" y="631"/>
                      </a:lnTo>
                      <a:lnTo>
                        <a:pt x="4161" y="631"/>
                      </a:lnTo>
                      <a:lnTo>
                        <a:pt x="4173" y="631"/>
                      </a:lnTo>
                      <a:lnTo>
                        <a:pt x="4185" y="631"/>
                      </a:lnTo>
                      <a:lnTo>
                        <a:pt x="4196" y="619"/>
                      </a:lnTo>
                      <a:lnTo>
                        <a:pt x="4219" y="619"/>
                      </a:lnTo>
                      <a:lnTo>
                        <a:pt x="4219" y="631"/>
                      </a:lnTo>
                      <a:lnTo>
                        <a:pt x="4208" y="631"/>
                      </a:lnTo>
                      <a:lnTo>
                        <a:pt x="4196" y="631"/>
                      </a:lnTo>
                      <a:lnTo>
                        <a:pt x="4196" y="642"/>
                      </a:lnTo>
                      <a:lnTo>
                        <a:pt x="4208" y="642"/>
                      </a:lnTo>
                      <a:lnTo>
                        <a:pt x="4208" y="654"/>
                      </a:lnTo>
                      <a:lnTo>
                        <a:pt x="4208" y="666"/>
                      </a:lnTo>
                      <a:lnTo>
                        <a:pt x="4208" y="677"/>
                      </a:lnTo>
                      <a:lnTo>
                        <a:pt x="4196" y="677"/>
                      </a:lnTo>
                      <a:lnTo>
                        <a:pt x="4196" y="689"/>
                      </a:lnTo>
                      <a:lnTo>
                        <a:pt x="4208" y="689"/>
                      </a:lnTo>
                      <a:lnTo>
                        <a:pt x="4185" y="712"/>
                      </a:lnTo>
                      <a:lnTo>
                        <a:pt x="4196" y="712"/>
                      </a:lnTo>
                      <a:lnTo>
                        <a:pt x="4208" y="712"/>
                      </a:lnTo>
                      <a:lnTo>
                        <a:pt x="4208" y="724"/>
                      </a:lnTo>
                      <a:lnTo>
                        <a:pt x="4196" y="724"/>
                      </a:lnTo>
                      <a:lnTo>
                        <a:pt x="4196" y="736"/>
                      </a:lnTo>
                      <a:lnTo>
                        <a:pt x="4196" y="748"/>
                      </a:lnTo>
                      <a:lnTo>
                        <a:pt x="4208" y="748"/>
                      </a:lnTo>
                      <a:lnTo>
                        <a:pt x="4219" y="759"/>
                      </a:lnTo>
                      <a:lnTo>
                        <a:pt x="4208" y="759"/>
                      </a:lnTo>
                      <a:lnTo>
                        <a:pt x="4208" y="771"/>
                      </a:lnTo>
                      <a:lnTo>
                        <a:pt x="4219" y="771"/>
                      </a:lnTo>
                      <a:lnTo>
                        <a:pt x="4231" y="783"/>
                      </a:lnTo>
                      <a:lnTo>
                        <a:pt x="4242" y="783"/>
                      </a:lnTo>
                      <a:lnTo>
                        <a:pt x="4242" y="794"/>
                      </a:lnTo>
                      <a:lnTo>
                        <a:pt x="4242" y="783"/>
                      </a:lnTo>
                      <a:lnTo>
                        <a:pt x="4242" y="794"/>
                      </a:lnTo>
                      <a:lnTo>
                        <a:pt x="4242" y="806"/>
                      </a:lnTo>
                      <a:lnTo>
                        <a:pt x="4254" y="806"/>
                      </a:lnTo>
                      <a:lnTo>
                        <a:pt x="4254" y="818"/>
                      </a:lnTo>
                      <a:lnTo>
                        <a:pt x="4265" y="818"/>
                      </a:lnTo>
                      <a:lnTo>
                        <a:pt x="4265" y="806"/>
                      </a:lnTo>
                      <a:lnTo>
                        <a:pt x="4265" y="794"/>
                      </a:lnTo>
                      <a:lnTo>
                        <a:pt x="4277" y="806"/>
                      </a:lnTo>
                      <a:lnTo>
                        <a:pt x="4277" y="794"/>
                      </a:lnTo>
                      <a:lnTo>
                        <a:pt x="4288" y="794"/>
                      </a:lnTo>
                      <a:lnTo>
                        <a:pt x="4288" y="783"/>
                      </a:lnTo>
                      <a:lnTo>
                        <a:pt x="4300" y="794"/>
                      </a:lnTo>
                      <a:lnTo>
                        <a:pt x="4300" y="783"/>
                      </a:lnTo>
                      <a:lnTo>
                        <a:pt x="4323" y="783"/>
                      </a:lnTo>
                      <a:lnTo>
                        <a:pt x="4323" y="794"/>
                      </a:lnTo>
                      <a:lnTo>
                        <a:pt x="4323" y="806"/>
                      </a:lnTo>
                      <a:lnTo>
                        <a:pt x="4323" y="818"/>
                      </a:lnTo>
                      <a:lnTo>
                        <a:pt x="4334" y="806"/>
                      </a:lnTo>
                      <a:lnTo>
                        <a:pt x="4334" y="818"/>
                      </a:lnTo>
                      <a:lnTo>
                        <a:pt x="4334" y="829"/>
                      </a:lnTo>
                      <a:lnTo>
                        <a:pt x="4346" y="818"/>
                      </a:lnTo>
                      <a:lnTo>
                        <a:pt x="4334" y="818"/>
                      </a:lnTo>
                      <a:lnTo>
                        <a:pt x="4346" y="818"/>
                      </a:lnTo>
                      <a:lnTo>
                        <a:pt x="4357" y="818"/>
                      </a:lnTo>
                      <a:lnTo>
                        <a:pt x="4357" y="806"/>
                      </a:lnTo>
                      <a:lnTo>
                        <a:pt x="4380" y="806"/>
                      </a:lnTo>
                      <a:lnTo>
                        <a:pt x="4380" y="818"/>
                      </a:lnTo>
                      <a:lnTo>
                        <a:pt x="4392" y="818"/>
                      </a:lnTo>
                      <a:lnTo>
                        <a:pt x="4392" y="829"/>
                      </a:lnTo>
                      <a:lnTo>
                        <a:pt x="4392" y="818"/>
                      </a:lnTo>
                      <a:lnTo>
                        <a:pt x="4404" y="829"/>
                      </a:lnTo>
                      <a:lnTo>
                        <a:pt x="4404" y="818"/>
                      </a:lnTo>
                      <a:lnTo>
                        <a:pt x="4415" y="829"/>
                      </a:lnTo>
                      <a:lnTo>
                        <a:pt x="4427" y="829"/>
                      </a:lnTo>
                      <a:lnTo>
                        <a:pt x="4427" y="841"/>
                      </a:lnTo>
                      <a:lnTo>
                        <a:pt x="4427" y="829"/>
                      </a:lnTo>
                      <a:lnTo>
                        <a:pt x="4450" y="841"/>
                      </a:lnTo>
                      <a:lnTo>
                        <a:pt x="4438" y="841"/>
                      </a:lnTo>
                      <a:lnTo>
                        <a:pt x="4438" y="853"/>
                      </a:lnTo>
                      <a:lnTo>
                        <a:pt x="4427" y="841"/>
                      </a:lnTo>
                      <a:lnTo>
                        <a:pt x="4427" y="853"/>
                      </a:lnTo>
                      <a:lnTo>
                        <a:pt x="4415" y="853"/>
                      </a:lnTo>
                      <a:lnTo>
                        <a:pt x="4415" y="864"/>
                      </a:lnTo>
                      <a:lnTo>
                        <a:pt x="4404" y="864"/>
                      </a:lnTo>
                      <a:lnTo>
                        <a:pt x="4392" y="876"/>
                      </a:lnTo>
                      <a:lnTo>
                        <a:pt x="4404" y="876"/>
                      </a:lnTo>
                      <a:lnTo>
                        <a:pt x="4404" y="888"/>
                      </a:lnTo>
                      <a:lnTo>
                        <a:pt x="4392" y="888"/>
                      </a:lnTo>
                      <a:lnTo>
                        <a:pt x="4404" y="899"/>
                      </a:lnTo>
                      <a:lnTo>
                        <a:pt x="4415" y="899"/>
                      </a:lnTo>
                      <a:lnTo>
                        <a:pt x="4415" y="911"/>
                      </a:lnTo>
                      <a:lnTo>
                        <a:pt x="4404" y="911"/>
                      </a:lnTo>
                      <a:lnTo>
                        <a:pt x="4392" y="911"/>
                      </a:lnTo>
                      <a:lnTo>
                        <a:pt x="4392" y="899"/>
                      </a:lnTo>
                      <a:lnTo>
                        <a:pt x="4380" y="899"/>
                      </a:lnTo>
                      <a:lnTo>
                        <a:pt x="4380" y="911"/>
                      </a:lnTo>
                      <a:lnTo>
                        <a:pt x="4392" y="923"/>
                      </a:lnTo>
                      <a:lnTo>
                        <a:pt x="4380" y="911"/>
                      </a:lnTo>
                      <a:lnTo>
                        <a:pt x="4380" y="923"/>
                      </a:lnTo>
                      <a:lnTo>
                        <a:pt x="4392" y="934"/>
                      </a:lnTo>
                      <a:lnTo>
                        <a:pt x="4404" y="934"/>
                      </a:lnTo>
                      <a:lnTo>
                        <a:pt x="4404" y="946"/>
                      </a:lnTo>
                      <a:lnTo>
                        <a:pt x="4392" y="969"/>
                      </a:lnTo>
                      <a:lnTo>
                        <a:pt x="4380" y="969"/>
                      </a:lnTo>
                      <a:lnTo>
                        <a:pt x="4369" y="969"/>
                      </a:lnTo>
                      <a:lnTo>
                        <a:pt x="4369" y="981"/>
                      </a:lnTo>
                      <a:lnTo>
                        <a:pt x="4357" y="969"/>
                      </a:lnTo>
                      <a:lnTo>
                        <a:pt x="4357" y="981"/>
                      </a:lnTo>
                      <a:lnTo>
                        <a:pt x="4357" y="993"/>
                      </a:lnTo>
                      <a:lnTo>
                        <a:pt x="4369" y="993"/>
                      </a:lnTo>
                      <a:lnTo>
                        <a:pt x="4380" y="993"/>
                      </a:lnTo>
                      <a:lnTo>
                        <a:pt x="4369" y="1004"/>
                      </a:lnTo>
                      <a:lnTo>
                        <a:pt x="4357" y="1004"/>
                      </a:lnTo>
                      <a:lnTo>
                        <a:pt x="4346" y="981"/>
                      </a:lnTo>
                      <a:lnTo>
                        <a:pt x="4334" y="981"/>
                      </a:lnTo>
                      <a:lnTo>
                        <a:pt x="4334" y="993"/>
                      </a:lnTo>
                      <a:lnTo>
                        <a:pt x="4323" y="981"/>
                      </a:lnTo>
                      <a:lnTo>
                        <a:pt x="4323" y="993"/>
                      </a:lnTo>
                      <a:lnTo>
                        <a:pt x="4323" y="1004"/>
                      </a:lnTo>
                      <a:lnTo>
                        <a:pt x="4311" y="1004"/>
                      </a:lnTo>
                      <a:lnTo>
                        <a:pt x="4323" y="1004"/>
                      </a:lnTo>
                      <a:lnTo>
                        <a:pt x="4311" y="1016"/>
                      </a:lnTo>
                      <a:lnTo>
                        <a:pt x="4300" y="1016"/>
                      </a:lnTo>
                      <a:lnTo>
                        <a:pt x="4288" y="1016"/>
                      </a:lnTo>
                      <a:lnTo>
                        <a:pt x="4288" y="1004"/>
                      </a:lnTo>
                      <a:lnTo>
                        <a:pt x="4277" y="1004"/>
                      </a:lnTo>
                      <a:lnTo>
                        <a:pt x="4277" y="993"/>
                      </a:lnTo>
                      <a:lnTo>
                        <a:pt x="4265" y="993"/>
                      </a:lnTo>
                      <a:lnTo>
                        <a:pt x="4254" y="993"/>
                      </a:lnTo>
                      <a:lnTo>
                        <a:pt x="4242" y="981"/>
                      </a:lnTo>
                      <a:lnTo>
                        <a:pt x="4254" y="981"/>
                      </a:lnTo>
                      <a:lnTo>
                        <a:pt x="4242" y="981"/>
                      </a:lnTo>
                      <a:lnTo>
                        <a:pt x="4254" y="981"/>
                      </a:lnTo>
                      <a:lnTo>
                        <a:pt x="4254" y="969"/>
                      </a:lnTo>
                      <a:lnTo>
                        <a:pt x="4231" y="958"/>
                      </a:lnTo>
                      <a:lnTo>
                        <a:pt x="4219" y="969"/>
                      </a:lnTo>
                      <a:lnTo>
                        <a:pt x="4208" y="969"/>
                      </a:lnTo>
                      <a:lnTo>
                        <a:pt x="4208" y="981"/>
                      </a:lnTo>
                      <a:lnTo>
                        <a:pt x="4208" y="969"/>
                      </a:lnTo>
                      <a:lnTo>
                        <a:pt x="4196" y="981"/>
                      </a:lnTo>
                      <a:lnTo>
                        <a:pt x="4185" y="993"/>
                      </a:lnTo>
                      <a:lnTo>
                        <a:pt x="4185" y="1004"/>
                      </a:lnTo>
                      <a:lnTo>
                        <a:pt x="4173" y="1016"/>
                      </a:lnTo>
                      <a:lnTo>
                        <a:pt x="4161" y="1051"/>
                      </a:lnTo>
                      <a:lnTo>
                        <a:pt x="4161" y="1086"/>
                      </a:lnTo>
                      <a:lnTo>
                        <a:pt x="4161" y="1133"/>
                      </a:lnTo>
                      <a:lnTo>
                        <a:pt x="4173" y="1203"/>
                      </a:lnTo>
                      <a:lnTo>
                        <a:pt x="4185" y="1215"/>
                      </a:lnTo>
                      <a:lnTo>
                        <a:pt x="4185" y="1226"/>
                      </a:lnTo>
                      <a:lnTo>
                        <a:pt x="4185" y="1238"/>
                      </a:lnTo>
                      <a:lnTo>
                        <a:pt x="4196" y="1238"/>
                      </a:lnTo>
                      <a:lnTo>
                        <a:pt x="4208" y="1238"/>
                      </a:lnTo>
                      <a:lnTo>
                        <a:pt x="4208" y="1250"/>
                      </a:lnTo>
                      <a:lnTo>
                        <a:pt x="4208" y="1261"/>
                      </a:lnTo>
                      <a:lnTo>
                        <a:pt x="4219" y="1261"/>
                      </a:lnTo>
                      <a:lnTo>
                        <a:pt x="4219" y="1250"/>
                      </a:lnTo>
                      <a:lnTo>
                        <a:pt x="4231" y="1250"/>
                      </a:lnTo>
                      <a:lnTo>
                        <a:pt x="4242" y="1250"/>
                      </a:lnTo>
                      <a:lnTo>
                        <a:pt x="4242" y="1261"/>
                      </a:lnTo>
                      <a:lnTo>
                        <a:pt x="4254" y="1250"/>
                      </a:lnTo>
                      <a:lnTo>
                        <a:pt x="4254" y="1261"/>
                      </a:lnTo>
                      <a:lnTo>
                        <a:pt x="4265" y="1261"/>
                      </a:lnTo>
                      <a:lnTo>
                        <a:pt x="4265" y="1273"/>
                      </a:lnTo>
                      <a:lnTo>
                        <a:pt x="4254" y="1273"/>
                      </a:lnTo>
                      <a:lnTo>
                        <a:pt x="4265" y="1273"/>
                      </a:lnTo>
                      <a:lnTo>
                        <a:pt x="4277" y="1273"/>
                      </a:lnTo>
                      <a:lnTo>
                        <a:pt x="4277" y="1285"/>
                      </a:lnTo>
                      <a:lnTo>
                        <a:pt x="4288" y="1285"/>
                      </a:lnTo>
                      <a:lnTo>
                        <a:pt x="4300" y="1308"/>
                      </a:lnTo>
                      <a:lnTo>
                        <a:pt x="4300" y="1320"/>
                      </a:lnTo>
                      <a:lnTo>
                        <a:pt x="4300" y="1308"/>
                      </a:lnTo>
                      <a:lnTo>
                        <a:pt x="4300" y="1320"/>
                      </a:lnTo>
                      <a:lnTo>
                        <a:pt x="4311" y="1320"/>
                      </a:lnTo>
                      <a:lnTo>
                        <a:pt x="4300" y="1320"/>
                      </a:lnTo>
                      <a:lnTo>
                        <a:pt x="4311" y="1331"/>
                      </a:lnTo>
                      <a:lnTo>
                        <a:pt x="4311" y="1343"/>
                      </a:lnTo>
                      <a:lnTo>
                        <a:pt x="4323" y="1343"/>
                      </a:lnTo>
                      <a:lnTo>
                        <a:pt x="4311" y="1343"/>
                      </a:lnTo>
                      <a:lnTo>
                        <a:pt x="4323" y="1355"/>
                      </a:lnTo>
                      <a:lnTo>
                        <a:pt x="4323" y="1366"/>
                      </a:lnTo>
                      <a:lnTo>
                        <a:pt x="4311" y="1378"/>
                      </a:lnTo>
                      <a:lnTo>
                        <a:pt x="4311" y="1366"/>
                      </a:lnTo>
                      <a:lnTo>
                        <a:pt x="4300" y="1378"/>
                      </a:lnTo>
                      <a:lnTo>
                        <a:pt x="4300" y="1413"/>
                      </a:lnTo>
                      <a:lnTo>
                        <a:pt x="4311" y="1460"/>
                      </a:lnTo>
                      <a:lnTo>
                        <a:pt x="4311" y="1471"/>
                      </a:lnTo>
                      <a:lnTo>
                        <a:pt x="4323" y="1518"/>
                      </a:lnTo>
                      <a:lnTo>
                        <a:pt x="4334" y="1518"/>
                      </a:lnTo>
                      <a:lnTo>
                        <a:pt x="4334" y="1530"/>
                      </a:lnTo>
                      <a:lnTo>
                        <a:pt x="4346" y="1530"/>
                      </a:lnTo>
                      <a:lnTo>
                        <a:pt x="4357" y="1530"/>
                      </a:lnTo>
                      <a:lnTo>
                        <a:pt x="4369" y="1530"/>
                      </a:lnTo>
                      <a:lnTo>
                        <a:pt x="4369" y="1542"/>
                      </a:lnTo>
                      <a:lnTo>
                        <a:pt x="4357" y="1542"/>
                      </a:lnTo>
                      <a:lnTo>
                        <a:pt x="4369" y="1553"/>
                      </a:lnTo>
                      <a:lnTo>
                        <a:pt x="4357" y="1553"/>
                      </a:lnTo>
                      <a:lnTo>
                        <a:pt x="4369" y="1553"/>
                      </a:lnTo>
                      <a:lnTo>
                        <a:pt x="4357" y="1565"/>
                      </a:lnTo>
                      <a:lnTo>
                        <a:pt x="4369" y="1577"/>
                      </a:lnTo>
                      <a:lnTo>
                        <a:pt x="4357" y="1577"/>
                      </a:lnTo>
                      <a:lnTo>
                        <a:pt x="4357" y="1588"/>
                      </a:lnTo>
                      <a:lnTo>
                        <a:pt x="4346" y="1588"/>
                      </a:lnTo>
                      <a:lnTo>
                        <a:pt x="4346" y="1600"/>
                      </a:lnTo>
                      <a:lnTo>
                        <a:pt x="4357" y="1600"/>
                      </a:lnTo>
                      <a:lnTo>
                        <a:pt x="4346" y="1612"/>
                      </a:lnTo>
                      <a:lnTo>
                        <a:pt x="4357" y="1612"/>
                      </a:lnTo>
                      <a:lnTo>
                        <a:pt x="4346" y="1612"/>
                      </a:lnTo>
                      <a:lnTo>
                        <a:pt x="4346" y="1623"/>
                      </a:lnTo>
                      <a:lnTo>
                        <a:pt x="4357" y="1623"/>
                      </a:lnTo>
                      <a:lnTo>
                        <a:pt x="4346" y="1623"/>
                      </a:lnTo>
                      <a:lnTo>
                        <a:pt x="4357" y="1623"/>
                      </a:lnTo>
                      <a:lnTo>
                        <a:pt x="4357" y="1635"/>
                      </a:lnTo>
                      <a:lnTo>
                        <a:pt x="4346" y="1635"/>
                      </a:lnTo>
                      <a:lnTo>
                        <a:pt x="4334" y="1635"/>
                      </a:lnTo>
                      <a:lnTo>
                        <a:pt x="4334" y="1647"/>
                      </a:lnTo>
                      <a:lnTo>
                        <a:pt x="4346" y="1658"/>
                      </a:lnTo>
                      <a:lnTo>
                        <a:pt x="4334" y="1658"/>
                      </a:lnTo>
                      <a:lnTo>
                        <a:pt x="4346" y="1670"/>
                      </a:lnTo>
                      <a:lnTo>
                        <a:pt x="4334" y="1670"/>
                      </a:lnTo>
                      <a:lnTo>
                        <a:pt x="4334" y="1693"/>
                      </a:lnTo>
                      <a:lnTo>
                        <a:pt x="4323" y="1693"/>
                      </a:lnTo>
                      <a:lnTo>
                        <a:pt x="4323" y="1682"/>
                      </a:lnTo>
                      <a:lnTo>
                        <a:pt x="4323" y="1693"/>
                      </a:lnTo>
                      <a:lnTo>
                        <a:pt x="4311" y="1693"/>
                      </a:lnTo>
                      <a:lnTo>
                        <a:pt x="4311" y="1705"/>
                      </a:lnTo>
                      <a:lnTo>
                        <a:pt x="4300" y="1705"/>
                      </a:lnTo>
                      <a:lnTo>
                        <a:pt x="4311" y="1717"/>
                      </a:lnTo>
                      <a:lnTo>
                        <a:pt x="4300" y="1717"/>
                      </a:lnTo>
                      <a:lnTo>
                        <a:pt x="4300" y="1728"/>
                      </a:lnTo>
                      <a:lnTo>
                        <a:pt x="4300" y="1740"/>
                      </a:lnTo>
                      <a:lnTo>
                        <a:pt x="4288" y="1752"/>
                      </a:lnTo>
                      <a:lnTo>
                        <a:pt x="4277" y="1752"/>
                      </a:lnTo>
                      <a:lnTo>
                        <a:pt x="4277" y="1763"/>
                      </a:lnTo>
                      <a:lnTo>
                        <a:pt x="4265" y="1752"/>
                      </a:lnTo>
                      <a:lnTo>
                        <a:pt x="4265" y="1763"/>
                      </a:lnTo>
                      <a:lnTo>
                        <a:pt x="4254" y="1763"/>
                      </a:lnTo>
                      <a:lnTo>
                        <a:pt x="4254" y="1775"/>
                      </a:lnTo>
                      <a:lnTo>
                        <a:pt x="4242" y="1787"/>
                      </a:lnTo>
                      <a:lnTo>
                        <a:pt x="4242" y="1798"/>
                      </a:lnTo>
                      <a:lnTo>
                        <a:pt x="4219" y="1798"/>
                      </a:lnTo>
                      <a:lnTo>
                        <a:pt x="4231" y="1798"/>
                      </a:lnTo>
                      <a:lnTo>
                        <a:pt x="4231" y="1787"/>
                      </a:lnTo>
                      <a:lnTo>
                        <a:pt x="4219" y="1787"/>
                      </a:lnTo>
                      <a:lnTo>
                        <a:pt x="4208" y="1787"/>
                      </a:lnTo>
                      <a:lnTo>
                        <a:pt x="4185" y="1798"/>
                      </a:lnTo>
                      <a:lnTo>
                        <a:pt x="4185" y="1810"/>
                      </a:lnTo>
                      <a:lnTo>
                        <a:pt x="4185" y="1822"/>
                      </a:lnTo>
                      <a:lnTo>
                        <a:pt x="4173" y="1822"/>
                      </a:lnTo>
                      <a:lnTo>
                        <a:pt x="4173" y="1833"/>
                      </a:lnTo>
                      <a:lnTo>
                        <a:pt x="4161" y="1833"/>
                      </a:lnTo>
                      <a:lnTo>
                        <a:pt x="4161" y="1845"/>
                      </a:lnTo>
                      <a:lnTo>
                        <a:pt x="4150" y="1857"/>
                      </a:lnTo>
                      <a:lnTo>
                        <a:pt x="4150" y="1880"/>
                      </a:lnTo>
                      <a:lnTo>
                        <a:pt x="4138" y="1892"/>
                      </a:lnTo>
                      <a:lnTo>
                        <a:pt x="4138" y="1915"/>
                      </a:lnTo>
                      <a:lnTo>
                        <a:pt x="4127" y="1915"/>
                      </a:lnTo>
                      <a:lnTo>
                        <a:pt x="4127" y="1904"/>
                      </a:lnTo>
                      <a:lnTo>
                        <a:pt x="4115" y="1915"/>
                      </a:lnTo>
                      <a:lnTo>
                        <a:pt x="4127" y="1915"/>
                      </a:lnTo>
                      <a:lnTo>
                        <a:pt x="4115" y="1927"/>
                      </a:lnTo>
                      <a:lnTo>
                        <a:pt x="4104" y="1939"/>
                      </a:lnTo>
                      <a:lnTo>
                        <a:pt x="4104" y="1927"/>
                      </a:lnTo>
                      <a:lnTo>
                        <a:pt x="4092" y="1927"/>
                      </a:lnTo>
                      <a:lnTo>
                        <a:pt x="4104" y="1939"/>
                      </a:lnTo>
                      <a:lnTo>
                        <a:pt x="4104" y="1950"/>
                      </a:lnTo>
                      <a:lnTo>
                        <a:pt x="4092" y="1950"/>
                      </a:lnTo>
                      <a:lnTo>
                        <a:pt x="4092" y="1939"/>
                      </a:lnTo>
                      <a:lnTo>
                        <a:pt x="4069" y="1950"/>
                      </a:lnTo>
                      <a:lnTo>
                        <a:pt x="4058" y="1962"/>
                      </a:lnTo>
                      <a:lnTo>
                        <a:pt x="4035" y="1974"/>
                      </a:lnTo>
                      <a:lnTo>
                        <a:pt x="4023" y="1974"/>
                      </a:lnTo>
                      <a:lnTo>
                        <a:pt x="4023" y="1985"/>
                      </a:lnTo>
                      <a:lnTo>
                        <a:pt x="4012" y="1985"/>
                      </a:lnTo>
                      <a:lnTo>
                        <a:pt x="4012" y="2009"/>
                      </a:lnTo>
                      <a:lnTo>
                        <a:pt x="4000" y="2009"/>
                      </a:lnTo>
                      <a:lnTo>
                        <a:pt x="4000" y="2020"/>
                      </a:lnTo>
                      <a:lnTo>
                        <a:pt x="3989" y="2020"/>
                      </a:lnTo>
                      <a:lnTo>
                        <a:pt x="3989" y="2032"/>
                      </a:lnTo>
                      <a:lnTo>
                        <a:pt x="3989" y="2044"/>
                      </a:lnTo>
                      <a:lnTo>
                        <a:pt x="3977" y="2044"/>
                      </a:lnTo>
                      <a:lnTo>
                        <a:pt x="3977" y="2055"/>
                      </a:lnTo>
                      <a:lnTo>
                        <a:pt x="3966" y="2055"/>
                      </a:lnTo>
                      <a:lnTo>
                        <a:pt x="3966" y="2067"/>
                      </a:lnTo>
                      <a:lnTo>
                        <a:pt x="3954" y="2067"/>
                      </a:lnTo>
                      <a:lnTo>
                        <a:pt x="3942" y="2067"/>
                      </a:lnTo>
                      <a:lnTo>
                        <a:pt x="3942" y="2079"/>
                      </a:lnTo>
                      <a:lnTo>
                        <a:pt x="3931" y="2079"/>
                      </a:lnTo>
                      <a:lnTo>
                        <a:pt x="3919" y="2090"/>
                      </a:lnTo>
                      <a:lnTo>
                        <a:pt x="3896" y="2102"/>
                      </a:lnTo>
                      <a:lnTo>
                        <a:pt x="3896" y="2090"/>
                      </a:lnTo>
                      <a:lnTo>
                        <a:pt x="3885" y="2102"/>
                      </a:lnTo>
                      <a:lnTo>
                        <a:pt x="3873" y="2102"/>
                      </a:lnTo>
                      <a:lnTo>
                        <a:pt x="3850" y="2102"/>
                      </a:lnTo>
                      <a:lnTo>
                        <a:pt x="3839" y="2114"/>
                      </a:lnTo>
                      <a:lnTo>
                        <a:pt x="3827" y="2125"/>
                      </a:lnTo>
                      <a:lnTo>
                        <a:pt x="3827" y="2114"/>
                      </a:lnTo>
                      <a:lnTo>
                        <a:pt x="3816" y="2125"/>
                      </a:lnTo>
                      <a:lnTo>
                        <a:pt x="3804" y="2137"/>
                      </a:lnTo>
                      <a:lnTo>
                        <a:pt x="3793" y="2149"/>
                      </a:lnTo>
                      <a:lnTo>
                        <a:pt x="3781" y="2160"/>
                      </a:lnTo>
                      <a:lnTo>
                        <a:pt x="3770" y="2160"/>
                      </a:lnTo>
                      <a:lnTo>
                        <a:pt x="3781" y="2160"/>
                      </a:lnTo>
                      <a:lnTo>
                        <a:pt x="3770" y="2160"/>
                      </a:lnTo>
                      <a:lnTo>
                        <a:pt x="3770" y="2172"/>
                      </a:lnTo>
                      <a:lnTo>
                        <a:pt x="3758" y="2172"/>
                      </a:lnTo>
                      <a:lnTo>
                        <a:pt x="3746" y="2207"/>
                      </a:lnTo>
                      <a:lnTo>
                        <a:pt x="3700" y="2230"/>
                      </a:lnTo>
                      <a:lnTo>
                        <a:pt x="3677" y="2242"/>
                      </a:lnTo>
                      <a:lnTo>
                        <a:pt x="3666" y="2254"/>
                      </a:lnTo>
                      <a:lnTo>
                        <a:pt x="3643" y="2266"/>
                      </a:lnTo>
                      <a:lnTo>
                        <a:pt x="3597" y="2289"/>
                      </a:lnTo>
                      <a:lnTo>
                        <a:pt x="3574" y="2301"/>
                      </a:lnTo>
                      <a:lnTo>
                        <a:pt x="3551" y="2312"/>
                      </a:lnTo>
                      <a:lnTo>
                        <a:pt x="3539" y="2312"/>
                      </a:lnTo>
                      <a:lnTo>
                        <a:pt x="3527" y="2324"/>
                      </a:lnTo>
                      <a:lnTo>
                        <a:pt x="3493" y="2347"/>
                      </a:lnTo>
                      <a:lnTo>
                        <a:pt x="3470" y="2359"/>
                      </a:lnTo>
                      <a:lnTo>
                        <a:pt x="3458" y="2359"/>
                      </a:lnTo>
                      <a:lnTo>
                        <a:pt x="3447" y="2371"/>
                      </a:lnTo>
                      <a:lnTo>
                        <a:pt x="3447" y="2382"/>
                      </a:lnTo>
                      <a:lnTo>
                        <a:pt x="3435" y="2382"/>
                      </a:lnTo>
                      <a:lnTo>
                        <a:pt x="3447" y="2382"/>
                      </a:lnTo>
                      <a:lnTo>
                        <a:pt x="3447" y="2371"/>
                      </a:lnTo>
                      <a:lnTo>
                        <a:pt x="3435" y="2371"/>
                      </a:lnTo>
                      <a:lnTo>
                        <a:pt x="3412" y="2382"/>
                      </a:lnTo>
                      <a:lnTo>
                        <a:pt x="3401" y="2394"/>
                      </a:lnTo>
                      <a:lnTo>
                        <a:pt x="3389" y="2394"/>
                      </a:lnTo>
                      <a:lnTo>
                        <a:pt x="3378" y="2406"/>
                      </a:lnTo>
                      <a:lnTo>
                        <a:pt x="3366" y="2417"/>
                      </a:lnTo>
                      <a:lnTo>
                        <a:pt x="3343" y="2429"/>
                      </a:lnTo>
                      <a:lnTo>
                        <a:pt x="3308" y="2441"/>
                      </a:lnTo>
                      <a:lnTo>
                        <a:pt x="3297" y="2452"/>
                      </a:lnTo>
                      <a:lnTo>
                        <a:pt x="3297" y="2464"/>
                      </a:lnTo>
                      <a:lnTo>
                        <a:pt x="3285" y="2464"/>
                      </a:lnTo>
                      <a:lnTo>
                        <a:pt x="3251" y="2499"/>
                      </a:lnTo>
                      <a:lnTo>
                        <a:pt x="3216" y="2534"/>
                      </a:lnTo>
                      <a:lnTo>
                        <a:pt x="3205" y="2546"/>
                      </a:lnTo>
                      <a:lnTo>
                        <a:pt x="3182" y="2557"/>
                      </a:lnTo>
                      <a:lnTo>
                        <a:pt x="3170" y="2557"/>
                      </a:lnTo>
                      <a:lnTo>
                        <a:pt x="3170" y="2569"/>
                      </a:lnTo>
                      <a:lnTo>
                        <a:pt x="3170" y="2557"/>
                      </a:lnTo>
                      <a:lnTo>
                        <a:pt x="3147" y="2581"/>
                      </a:lnTo>
                      <a:lnTo>
                        <a:pt x="3136" y="2581"/>
                      </a:lnTo>
                      <a:lnTo>
                        <a:pt x="3101" y="2592"/>
                      </a:lnTo>
                      <a:lnTo>
                        <a:pt x="3089" y="2592"/>
                      </a:lnTo>
                      <a:lnTo>
                        <a:pt x="3101" y="2592"/>
                      </a:lnTo>
                      <a:lnTo>
                        <a:pt x="3066" y="2604"/>
                      </a:lnTo>
                      <a:lnTo>
                        <a:pt x="3032" y="2627"/>
                      </a:lnTo>
                      <a:lnTo>
                        <a:pt x="3009" y="2651"/>
                      </a:lnTo>
                      <a:lnTo>
                        <a:pt x="2997" y="2674"/>
                      </a:lnTo>
                      <a:lnTo>
                        <a:pt x="2986" y="2698"/>
                      </a:lnTo>
                      <a:lnTo>
                        <a:pt x="2974" y="2733"/>
                      </a:lnTo>
                      <a:lnTo>
                        <a:pt x="2963" y="2733"/>
                      </a:lnTo>
                      <a:lnTo>
                        <a:pt x="2974" y="2733"/>
                      </a:lnTo>
                      <a:lnTo>
                        <a:pt x="2963" y="2744"/>
                      </a:lnTo>
                      <a:lnTo>
                        <a:pt x="2951" y="2756"/>
                      </a:lnTo>
                      <a:lnTo>
                        <a:pt x="2940" y="2768"/>
                      </a:lnTo>
                      <a:lnTo>
                        <a:pt x="2928" y="2779"/>
                      </a:lnTo>
                      <a:lnTo>
                        <a:pt x="2917" y="2826"/>
                      </a:lnTo>
                      <a:lnTo>
                        <a:pt x="2905" y="2849"/>
                      </a:lnTo>
                      <a:lnTo>
                        <a:pt x="2905" y="2873"/>
                      </a:lnTo>
                      <a:lnTo>
                        <a:pt x="2905" y="2849"/>
                      </a:lnTo>
                      <a:lnTo>
                        <a:pt x="2917" y="2826"/>
                      </a:lnTo>
                      <a:lnTo>
                        <a:pt x="2917" y="2814"/>
                      </a:lnTo>
                      <a:lnTo>
                        <a:pt x="2917" y="2826"/>
                      </a:lnTo>
                      <a:lnTo>
                        <a:pt x="2917" y="2814"/>
                      </a:lnTo>
                      <a:lnTo>
                        <a:pt x="2917" y="2803"/>
                      </a:lnTo>
                      <a:lnTo>
                        <a:pt x="2917" y="2791"/>
                      </a:lnTo>
                      <a:lnTo>
                        <a:pt x="2917" y="2803"/>
                      </a:lnTo>
                      <a:lnTo>
                        <a:pt x="2905" y="2814"/>
                      </a:lnTo>
                      <a:lnTo>
                        <a:pt x="2917" y="2814"/>
                      </a:lnTo>
                      <a:lnTo>
                        <a:pt x="2905" y="2814"/>
                      </a:lnTo>
                      <a:lnTo>
                        <a:pt x="2905" y="2826"/>
                      </a:lnTo>
                      <a:lnTo>
                        <a:pt x="2917" y="2826"/>
                      </a:lnTo>
                      <a:lnTo>
                        <a:pt x="2905" y="2826"/>
                      </a:lnTo>
                      <a:lnTo>
                        <a:pt x="2905" y="2838"/>
                      </a:lnTo>
                      <a:lnTo>
                        <a:pt x="2893" y="2838"/>
                      </a:lnTo>
                      <a:lnTo>
                        <a:pt x="2905" y="2838"/>
                      </a:lnTo>
                      <a:lnTo>
                        <a:pt x="2893" y="2838"/>
                      </a:lnTo>
                      <a:lnTo>
                        <a:pt x="2893" y="2849"/>
                      </a:lnTo>
                      <a:lnTo>
                        <a:pt x="2893" y="2838"/>
                      </a:lnTo>
                      <a:lnTo>
                        <a:pt x="2893" y="2849"/>
                      </a:lnTo>
                      <a:lnTo>
                        <a:pt x="2882" y="2861"/>
                      </a:lnTo>
                      <a:lnTo>
                        <a:pt x="2870" y="2873"/>
                      </a:lnTo>
                      <a:lnTo>
                        <a:pt x="2870" y="2861"/>
                      </a:lnTo>
                      <a:lnTo>
                        <a:pt x="2870" y="2896"/>
                      </a:lnTo>
                      <a:lnTo>
                        <a:pt x="2882" y="2873"/>
                      </a:lnTo>
                      <a:lnTo>
                        <a:pt x="2893" y="2873"/>
                      </a:lnTo>
                      <a:lnTo>
                        <a:pt x="2882" y="2873"/>
                      </a:lnTo>
                      <a:lnTo>
                        <a:pt x="2870" y="2919"/>
                      </a:lnTo>
                      <a:lnTo>
                        <a:pt x="2859" y="2943"/>
                      </a:lnTo>
                      <a:lnTo>
                        <a:pt x="2836" y="2978"/>
                      </a:lnTo>
                      <a:lnTo>
                        <a:pt x="2813" y="2989"/>
                      </a:lnTo>
                      <a:lnTo>
                        <a:pt x="2767" y="3013"/>
                      </a:lnTo>
                      <a:lnTo>
                        <a:pt x="2721" y="3025"/>
                      </a:lnTo>
                      <a:lnTo>
                        <a:pt x="2697" y="3036"/>
                      </a:lnTo>
                      <a:lnTo>
                        <a:pt x="2663" y="3036"/>
                      </a:lnTo>
                      <a:lnTo>
                        <a:pt x="2582" y="3048"/>
                      </a:lnTo>
                      <a:lnTo>
                        <a:pt x="2548" y="3060"/>
                      </a:lnTo>
                      <a:lnTo>
                        <a:pt x="2525" y="3071"/>
                      </a:lnTo>
                      <a:lnTo>
                        <a:pt x="2513" y="3071"/>
                      </a:lnTo>
                      <a:lnTo>
                        <a:pt x="2467" y="3095"/>
                      </a:lnTo>
                      <a:lnTo>
                        <a:pt x="2467" y="3106"/>
                      </a:lnTo>
                      <a:lnTo>
                        <a:pt x="2467" y="3095"/>
                      </a:lnTo>
                      <a:lnTo>
                        <a:pt x="2467" y="3106"/>
                      </a:lnTo>
                      <a:lnTo>
                        <a:pt x="2467" y="3095"/>
                      </a:lnTo>
                      <a:lnTo>
                        <a:pt x="2455" y="3106"/>
                      </a:lnTo>
                      <a:lnTo>
                        <a:pt x="2444" y="3106"/>
                      </a:lnTo>
                      <a:lnTo>
                        <a:pt x="2409" y="3106"/>
                      </a:lnTo>
                      <a:lnTo>
                        <a:pt x="2386" y="3106"/>
                      </a:lnTo>
                      <a:lnTo>
                        <a:pt x="2386" y="3118"/>
                      </a:lnTo>
                      <a:lnTo>
                        <a:pt x="2375" y="3118"/>
                      </a:lnTo>
                      <a:lnTo>
                        <a:pt x="2363" y="3130"/>
                      </a:lnTo>
                      <a:lnTo>
                        <a:pt x="2352" y="3130"/>
                      </a:lnTo>
                      <a:lnTo>
                        <a:pt x="2352" y="3141"/>
                      </a:lnTo>
                      <a:lnTo>
                        <a:pt x="2340" y="3141"/>
                      </a:lnTo>
                      <a:lnTo>
                        <a:pt x="2317" y="3153"/>
                      </a:lnTo>
                      <a:lnTo>
                        <a:pt x="2306" y="3153"/>
                      </a:lnTo>
                      <a:lnTo>
                        <a:pt x="2283" y="3153"/>
                      </a:lnTo>
                      <a:lnTo>
                        <a:pt x="2283" y="3165"/>
                      </a:lnTo>
                      <a:lnTo>
                        <a:pt x="2271" y="3165"/>
                      </a:lnTo>
                      <a:lnTo>
                        <a:pt x="2271" y="3176"/>
                      </a:lnTo>
                      <a:lnTo>
                        <a:pt x="2271" y="3165"/>
                      </a:lnTo>
                      <a:lnTo>
                        <a:pt x="2283" y="3165"/>
                      </a:lnTo>
                      <a:lnTo>
                        <a:pt x="2271" y="3165"/>
                      </a:lnTo>
                      <a:lnTo>
                        <a:pt x="2283" y="3165"/>
                      </a:lnTo>
                      <a:lnTo>
                        <a:pt x="2283" y="3153"/>
                      </a:lnTo>
                      <a:lnTo>
                        <a:pt x="2271" y="3153"/>
                      </a:lnTo>
                      <a:lnTo>
                        <a:pt x="2271" y="3165"/>
                      </a:lnTo>
                      <a:lnTo>
                        <a:pt x="2271" y="3153"/>
                      </a:lnTo>
                      <a:lnTo>
                        <a:pt x="2271" y="3165"/>
                      </a:lnTo>
                      <a:lnTo>
                        <a:pt x="2248" y="3165"/>
                      </a:lnTo>
                      <a:lnTo>
                        <a:pt x="2236" y="3176"/>
                      </a:lnTo>
                      <a:lnTo>
                        <a:pt x="2225" y="3176"/>
                      </a:lnTo>
                      <a:lnTo>
                        <a:pt x="2202" y="3188"/>
                      </a:lnTo>
                      <a:lnTo>
                        <a:pt x="2190" y="3200"/>
                      </a:lnTo>
                      <a:lnTo>
                        <a:pt x="2144" y="3200"/>
                      </a:lnTo>
                      <a:lnTo>
                        <a:pt x="2110" y="3211"/>
                      </a:lnTo>
                      <a:lnTo>
                        <a:pt x="2029" y="3235"/>
                      </a:lnTo>
                      <a:lnTo>
                        <a:pt x="1983" y="3246"/>
                      </a:lnTo>
                      <a:lnTo>
                        <a:pt x="1925" y="3258"/>
                      </a:lnTo>
                      <a:lnTo>
                        <a:pt x="1902" y="3270"/>
                      </a:lnTo>
                      <a:lnTo>
                        <a:pt x="1891" y="3270"/>
                      </a:lnTo>
                      <a:lnTo>
                        <a:pt x="1879" y="3281"/>
                      </a:lnTo>
                      <a:lnTo>
                        <a:pt x="1856" y="3305"/>
                      </a:lnTo>
                      <a:lnTo>
                        <a:pt x="1798" y="3328"/>
                      </a:lnTo>
                      <a:lnTo>
                        <a:pt x="1787" y="3351"/>
                      </a:lnTo>
                      <a:lnTo>
                        <a:pt x="1775" y="3351"/>
                      </a:lnTo>
                      <a:lnTo>
                        <a:pt x="1764" y="3340"/>
                      </a:lnTo>
                      <a:lnTo>
                        <a:pt x="1752" y="3351"/>
                      </a:lnTo>
                      <a:lnTo>
                        <a:pt x="1729" y="3363"/>
                      </a:lnTo>
                      <a:lnTo>
                        <a:pt x="1718" y="3363"/>
                      </a:lnTo>
                      <a:lnTo>
                        <a:pt x="1706" y="3363"/>
                      </a:lnTo>
                      <a:lnTo>
                        <a:pt x="1695" y="3363"/>
                      </a:lnTo>
                      <a:lnTo>
                        <a:pt x="1683" y="3363"/>
                      </a:lnTo>
                      <a:lnTo>
                        <a:pt x="1672" y="3363"/>
                      </a:lnTo>
                      <a:lnTo>
                        <a:pt x="1637" y="3363"/>
                      </a:lnTo>
                      <a:lnTo>
                        <a:pt x="1625" y="3375"/>
                      </a:lnTo>
                      <a:lnTo>
                        <a:pt x="1625" y="3387"/>
                      </a:lnTo>
                      <a:lnTo>
                        <a:pt x="1614" y="3387"/>
                      </a:lnTo>
                      <a:lnTo>
                        <a:pt x="1602" y="3398"/>
                      </a:lnTo>
                      <a:lnTo>
                        <a:pt x="1591" y="3398"/>
                      </a:lnTo>
                      <a:lnTo>
                        <a:pt x="1579" y="3398"/>
                      </a:lnTo>
                      <a:lnTo>
                        <a:pt x="1579" y="3410"/>
                      </a:lnTo>
                      <a:lnTo>
                        <a:pt x="1568" y="3410"/>
                      </a:lnTo>
                      <a:lnTo>
                        <a:pt x="1556" y="3422"/>
                      </a:lnTo>
                      <a:lnTo>
                        <a:pt x="1545" y="3433"/>
                      </a:lnTo>
                      <a:lnTo>
                        <a:pt x="1556" y="3422"/>
                      </a:lnTo>
                      <a:lnTo>
                        <a:pt x="1568" y="3410"/>
                      </a:lnTo>
                      <a:lnTo>
                        <a:pt x="1579" y="3410"/>
                      </a:lnTo>
                      <a:lnTo>
                        <a:pt x="1568" y="3398"/>
                      </a:lnTo>
                      <a:lnTo>
                        <a:pt x="1556" y="3410"/>
                      </a:lnTo>
                      <a:lnTo>
                        <a:pt x="1568" y="3410"/>
                      </a:lnTo>
                      <a:lnTo>
                        <a:pt x="1556" y="3410"/>
                      </a:lnTo>
                      <a:lnTo>
                        <a:pt x="1556" y="3422"/>
                      </a:lnTo>
                      <a:lnTo>
                        <a:pt x="1556" y="3410"/>
                      </a:lnTo>
                      <a:lnTo>
                        <a:pt x="1545" y="3410"/>
                      </a:lnTo>
                      <a:lnTo>
                        <a:pt x="1556" y="3422"/>
                      </a:lnTo>
                      <a:lnTo>
                        <a:pt x="1545" y="3410"/>
                      </a:lnTo>
                      <a:lnTo>
                        <a:pt x="1533" y="3410"/>
                      </a:lnTo>
                      <a:lnTo>
                        <a:pt x="1522" y="3422"/>
                      </a:lnTo>
                      <a:lnTo>
                        <a:pt x="1522" y="3433"/>
                      </a:lnTo>
                      <a:lnTo>
                        <a:pt x="1533" y="3433"/>
                      </a:lnTo>
                      <a:lnTo>
                        <a:pt x="1522" y="3433"/>
                      </a:lnTo>
                      <a:lnTo>
                        <a:pt x="1522" y="3422"/>
                      </a:lnTo>
                      <a:lnTo>
                        <a:pt x="1499" y="3445"/>
                      </a:lnTo>
                      <a:lnTo>
                        <a:pt x="1487" y="3468"/>
                      </a:lnTo>
                      <a:lnTo>
                        <a:pt x="1476" y="3492"/>
                      </a:lnTo>
                      <a:lnTo>
                        <a:pt x="1476" y="3503"/>
                      </a:lnTo>
                      <a:lnTo>
                        <a:pt x="1464" y="3515"/>
                      </a:lnTo>
                      <a:lnTo>
                        <a:pt x="1453" y="3515"/>
                      </a:lnTo>
                      <a:lnTo>
                        <a:pt x="1441" y="3503"/>
                      </a:lnTo>
                      <a:lnTo>
                        <a:pt x="1429" y="3492"/>
                      </a:lnTo>
                      <a:lnTo>
                        <a:pt x="1429" y="3503"/>
                      </a:lnTo>
                      <a:lnTo>
                        <a:pt x="1429" y="3492"/>
                      </a:lnTo>
                      <a:lnTo>
                        <a:pt x="1418" y="3480"/>
                      </a:lnTo>
                      <a:lnTo>
                        <a:pt x="1406" y="3480"/>
                      </a:lnTo>
                      <a:lnTo>
                        <a:pt x="1395" y="3480"/>
                      </a:lnTo>
                      <a:lnTo>
                        <a:pt x="1383" y="3480"/>
                      </a:lnTo>
                      <a:lnTo>
                        <a:pt x="1337" y="3503"/>
                      </a:lnTo>
                      <a:lnTo>
                        <a:pt x="1326" y="3503"/>
                      </a:lnTo>
                      <a:lnTo>
                        <a:pt x="1314" y="3503"/>
                      </a:lnTo>
                      <a:lnTo>
                        <a:pt x="1303" y="3503"/>
                      </a:lnTo>
                      <a:lnTo>
                        <a:pt x="1280" y="3503"/>
                      </a:lnTo>
                      <a:lnTo>
                        <a:pt x="1245" y="3538"/>
                      </a:lnTo>
                      <a:lnTo>
                        <a:pt x="1234" y="3538"/>
                      </a:lnTo>
                      <a:lnTo>
                        <a:pt x="1222" y="3550"/>
                      </a:lnTo>
                      <a:lnTo>
                        <a:pt x="1199" y="3550"/>
                      </a:lnTo>
                      <a:lnTo>
                        <a:pt x="1199" y="3562"/>
                      </a:lnTo>
                      <a:lnTo>
                        <a:pt x="1176" y="3585"/>
                      </a:lnTo>
                      <a:lnTo>
                        <a:pt x="1164" y="3585"/>
                      </a:lnTo>
                      <a:lnTo>
                        <a:pt x="1130" y="3632"/>
                      </a:lnTo>
                      <a:lnTo>
                        <a:pt x="1118" y="3655"/>
                      </a:lnTo>
                      <a:lnTo>
                        <a:pt x="1107" y="3667"/>
                      </a:lnTo>
                      <a:lnTo>
                        <a:pt x="1095" y="3667"/>
                      </a:lnTo>
                      <a:lnTo>
                        <a:pt x="1084" y="3678"/>
                      </a:lnTo>
                      <a:lnTo>
                        <a:pt x="1084" y="3690"/>
                      </a:lnTo>
                      <a:lnTo>
                        <a:pt x="1072" y="3690"/>
                      </a:lnTo>
                      <a:lnTo>
                        <a:pt x="1061" y="3713"/>
                      </a:lnTo>
                      <a:lnTo>
                        <a:pt x="1049" y="3713"/>
                      </a:lnTo>
                      <a:lnTo>
                        <a:pt x="1049" y="3725"/>
                      </a:lnTo>
                      <a:lnTo>
                        <a:pt x="1049" y="3737"/>
                      </a:lnTo>
                      <a:lnTo>
                        <a:pt x="1038" y="3737"/>
                      </a:lnTo>
                      <a:lnTo>
                        <a:pt x="1026" y="3748"/>
                      </a:lnTo>
                      <a:lnTo>
                        <a:pt x="1015" y="3772"/>
                      </a:lnTo>
                      <a:lnTo>
                        <a:pt x="1015" y="3784"/>
                      </a:lnTo>
                      <a:lnTo>
                        <a:pt x="1003" y="3795"/>
                      </a:lnTo>
                      <a:lnTo>
                        <a:pt x="991" y="3807"/>
                      </a:lnTo>
                      <a:lnTo>
                        <a:pt x="980" y="3819"/>
                      </a:lnTo>
                      <a:lnTo>
                        <a:pt x="968" y="3830"/>
                      </a:lnTo>
                      <a:lnTo>
                        <a:pt x="968" y="3842"/>
                      </a:lnTo>
                      <a:lnTo>
                        <a:pt x="957" y="3854"/>
                      </a:lnTo>
                      <a:lnTo>
                        <a:pt x="957" y="3865"/>
                      </a:lnTo>
                      <a:lnTo>
                        <a:pt x="945" y="3877"/>
                      </a:lnTo>
                      <a:lnTo>
                        <a:pt x="945" y="3889"/>
                      </a:lnTo>
                      <a:lnTo>
                        <a:pt x="945" y="3877"/>
                      </a:lnTo>
                      <a:lnTo>
                        <a:pt x="934" y="3877"/>
                      </a:lnTo>
                      <a:lnTo>
                        <a:pt x="934" y="3889"/>
                      </a:lnTo>
                      <a:lnTo>
                        <a:pt x="934" y="3877"/>
                      </a:lnTo>
                      <a:lnTo>
                        <a:pt x="934" y="3889"/>
                      </a:lnTo>
                      <a:lnTo>
                        <a:pt x="922" y="3912"/>
                      </a:lnTo>
                      <a:lnTo>
                        <a:pt x="911" y="3924"/>
                      </a:lnTo>
                      <a:lnTo>
                        <a:pt x="888" y="3935"/>
                      </a:lnTo>
                      <a:lnTo>
                        <a:pt x="888" y="3947"/>
                      </a:lnTo>
                      <a:lnTo>
                        <a:pt x="888" y="3959"/>
                      </a:lnTo>
                      <a:lnTo>
                        <a:pt x="876" y="3947"/>
                      </a:lnTo>
                      <a:lnTo>
                        <a:pt x="865" y="3959"/>
                      </a:lnTo>
                      <a:lnTo>
                        <a:pt x="865" y="3970"/>
                      </a:lnTo>
                      <a:lnTo>
                        <a:pt x="853" y="3970"/>
                      </a:lnTo>
                      <a:lnTo>
                        <a:pt x="853" y="3994"/>
                      </a:lnTo>
                      <a:lnTo>
                        <a:pt x="853" y="4005"/>
                      </a:lnTo>
                      <a:lnTo>
                        <a:pt x="842" y="4005"/>
                      </a:lnTo>
                      <a:lnTo>
                        <a:pt x="830" y="4017"/>
                      </a:lnTo>
                      <a:lnTo>
                        <a:pt x="807" y="4029"/>
                      </a:lnTo>
                      <a:lnTo>
                        <a:pt x="795" y="4040"/>
                      </a:lnTo>
                      <a:lnTo>
                        <a:pt x="807" y="4064"/>
                      </a:lnTo>
                      <a:lnTo>
                        <a:pt x="807" y="4075"/>
                      </a:lnTo>
                      <a:lnTo>
                        <a:pt x="830" y="4087"/>
                      </a:lnTo>
                      <a:lnTo>
                        <a:pt x="842" y="4110"/>
                      </a:lnTo>
                      <a:lnTo>
                        <a:pt x="853" y="4110"/>
                      </a:lnTo>
                      <a:lnTo>
                        <a:pt x="888" y="4122"/>
                      </a:lnTo>
                      <a:lnTo>
                        <a:pt x="899" y="4122"/>
                      </a:lnTo>
                      <a:lnTo>
                        <a:pt x="911" y="4110"/>
                      </a:lnTo>
                      <a:lnTo>
                        <a:pt x="922" y="4110"/>
                      </a:lnTo>
                      <a:lnTo>
                        <a:pt x="922" y="4099"/>
                      </a:lnTo>
                      <a:lnTo>
                        <a:pt x="911" y="4099"/>
                      </a:lnTo>
                      <a:lnTo>
                        <a:pt x="899" y="4087"/>
                      </a:lnTo>
                      <a:lnTo>
                        <a:pt x="888" y="4087"/>
                      </a:lnTo>
                      <a:lnTo>
                        <a:pt x="865" y="4075"/>
                      </a:lnTo>
                      <a:lnTo>
                        <a:pt x="853" y="4075"/>
                      </a:lnTo>
                      <a:lnTo>
                        <a:pt x="853" y="4064"/>
                      </a:lnTo>
                      <a:lnTo>
                        <a:pt x="842" y="4075"/>
                      </a:lnTo>
                      <a:lnTo>
                        <a:pt x="842" y="4064"/>
                      </a:lnTo>
                      <a:lnTo>
                        <a:pt x="842" y="4075"/>
                      </a:lnTo>
                      <a:lnTo>
                        <a:pt x="853" y="4064"/>
                      </a:lnTo>
                      <a:lnTo>
                        <a:pt x="888" y="4064"/>
                      </a:lnTo>
                      <a:lnTo>
                        <a:pt x="899" y="4064"/>
                      </a:lnTo>
                      <a:lnTo>
                        <a:pt x="911" y="4075"/>
                      </a:lnTo>
                      <a:lnTo>
                        <a:pt x="934" y="4110"/>
                      </a:lnTo>
                      <a:lnTo>
                        <a:pt x="991" y="4169"/>
                      </a:lnTo>
                      <a:lnTo>
                        <a:pt x="1003" y="4181"/>
                      </a:lnTo>
                      <a:lnTo>
                        <a:pt x="1015" y="4181"/>
                      </a:lnTo>
                      <a:lnTo>
                        <a:pt x="1026" y="4181"/>
                      </a:lnTo>
                      <a:lnTo>
                        <a:pt x="1015" y="4181"/>
                      </a:lnTo>
                      <a:lnTo>
                        <a:pt x="1026" y="4192"/>
                      </a:lnTo>
                      <a:lnTo>
                        <a:pt x="1038" y="4192"/>
                      </a:lnTo>
                      <a:lnTo>
                        <a:pt x="1026" y="4192"/>
                      </a:lnTo>
                      <a:lnTo>
                        <a:pt x="1038" y="4192"/>
                      </a:lnTo>
                      <a:lnTo>
                        <a:pt x="1049" y="4192"/>
                      </a:lnTo>
                      <a:lnTo>
                        <a:pt x="1061" y="4169"/>
                      </a:lnTo>
                      <a:lnTo>
                        <a:pt x="1072" y="4192"/>
                      </a:lnTo>
                      <a:lnTo>
                        <a:pt x="1061" y="4239"/>
                      </a:lnTo>
                      <a:lnTo>
                        <a:pt x="1049" y="4251"/>
                      </a:lnTo>
                      <a:lnTo>
                        <a:pt x="1026" y="4274"/>
                      </a:lnTo>
                      <a:lnTo>
                        <a:pt x="1015" y="4286"/>
                      </a:lnTo>
                      <a:lnTo>
                        <a:pt x="991" y="4297"/>
                      </a:lnTo>
                      <a:lnTo>
                        <a:pt x="945" y="4321"/>
                      </a:lnTo>
                      <a:lnTo>
                        <a:pt x="899" y="4344"/>
                      </a:lnTo>
                      <a:lnTo>
                        <a:pt x="876" y="4367"/>
                      </a:lnTo>
                      <a:lnTo>
                        <a:pt x="830" y="4461"/>
                      </a:lnTo>
                      <a:lnTo>
                        <a:pt x="807" y="4496"/>
                      </a:lnTo>
                      <a:lnTo>
                        <a:pt x="772" y="4519"/>
                      </a:lnTo>
                      <a:lnTo>
                        <a:pt x="738" y="4531"/>
                      </a:lnTo>
                      <a:lnTo>
                        <a:pt x="715" y="4543"/>
                      </a:lnTo>
                      <a:lnTo>
                        <a:pt x="692" y="4531"/>
                      </a:lnTo>
                      <a:lnTo>
                        <a:pt x="680" y="4531"/>
                      </a:lnTo>
                      <a:lnTo>
                        <a:pt x="669" y="4519"/>
                      </a:lnTo>
                      <a:lnTo>
                        <a:pt x="657" y="4507"/>
                      </a:lnTo>
                      <a:lnTo>
                        <a:pt x="657" y="4496"/>
                      </a:lnTo>
                      <a:lnTo>
                        <a:pt x="669" y="4496"/>
                      </a:lnTo>
                      <a:lnTo>
                        <a:pt x="680" y="4496"/>
                      </a:lnTo>
                      <a:lnTo>
                        <a:pt x="692" y="4496"/>
                      </a:lnTo>
                      <a:lnTo>
                        <a:pt x="692" y="4507"/>
                      </a:lnTo>
                      <a:lnTo>
                        <a:pt x="692" y="4484"/>
                      </a:lnTo>
                      <a:lnTo>
                        <a:pt x="692" y="4496"/>
                      </a:lnTo>
                      <a:lnTo>
                        <a:pt x="692" y="4472"/>
                      </a:lnTo>
                      <a:lnTo>
                        <a:pt x="703" y="4484"/>
                      </a:lnTo>
                      <a:lnTo>
                        <a:pt x="715" y="4484"/>
                      </a:lnTo>
                      <a:lnTo>
                        <a:pt x="738" y="4472"/>
                      </a:lnTo>
                      <a:lnTo>
                        <a:pt x="749" y="4484"/>
                      </a:lnTo>
                      <a:lnTo>
                        <a:pt x="749" y="4472"/>
                      </a:lnTo>
                      <a:lnTo>
                        <a:pt x="749" y="4461"/>
                      </a:lnTo>
                      <a:lnTo>
                        <a:pt x="761" y="4461"/>
                      </a:lnTo>
                      <a:lnTo>
                        <a:pt x="772" y="4461"/>
                      </a:lnTo>
                      <a:lnTo>
                        <a:pt x="784" y="4461"/>
                      </a:lnTo>
                      <a:lnTo>
                        <a:pt x="795" y="4461"/>
                      </a:lnTo>
                      <a:lnTo>
                        <a:pt x="795" y="4437"/>
                      </a:lnTo>
                      <a:lnTo>
                        <a:pt x="795" y="4461"/>
                      </a:lnTo>
                      <a:lnTo>
                        <a:pt x="807" y="4461"/>
                      </a:lnTo>
                      <a:lnTo>
                        <a:pt x="830" y="4461"/>
                      </a:lnTo>
                      <a:lnTo>
                        <a:pt x="876" y="4379"/>
                      </a:lnTo>
                      <a:lnTo>
                        <a:pt x="865" y="4379"/>
                      </a:lnTo>
                      <a:lnTo>
                        <a:pt x="876" y="4367"/>
                      </a:lnTo>
                      <a:lnTo>
                        <a:pt x="865" y="4367"/>
                      </a:lnTo>
                      <a:lnTo>
                        <a:pt x="865" y="4356"/>
                      </a:lnTo>
                      <a:lnTo>
                        <a:pt x="853" y="4367"/>
                      </a:lnTo>
                      <a:lnTo>
                        <a:pt x="853" y="4356"/>
                      </a:lnTo>
                      <a:lnTo>
                        <a:pt x="853" y="4367"/>
                      </a:lnTo>
                      <a:lnTo>
                        <a:pt x="842" y="4367"/>
                      </a:lnTo>
                      <a:lnTo>
                        <a:pt x="842" y="4356"/>
                      </a:lnTo>
                      <a:lnTo>
                        <a:pt x="842" y="4367"/>
                      </a:lnTo>
                      <a:lnTo>
                        <a:pt x="830" y="4367"/>
                      </a:lnTo>
                      <a:lnTo>
                        <a:pt x="819" y="4367"/>
                      </a:lnTo>
                      <a:lnTo>
                        <a:pt x="807" y="4367"/>
                      </a:lnTo>
                      <a:lnTo>
                        <a:pt x="795" y="4367"/>
                      </a:lnTo>
                      <a:lnTo>
                        <a:pt x="784" y="4367"/>
                      </a:lnTo>
                      <a:lnTo>
                        <a:pt x="784" y="4379"/>
                      </a:lnTo>
                      <a:lnTo>
                        <a:pt x="784" y="4367"/>
                      </a:lnTo>
                      <a:lnTo>
                        <a:pt x="784" y="4379"/>
                      </a:lnTo>
                      <a:lnTo>
                        <a:pt x="761" y="4391"/>
                      </a:lnTo>
                      <a:lnTo>
                        <a:pt x="749" y="4391"/>
                      </a:lnTo>
                      <a:lnTo>
                        <a:pt x="738" y="4391"/>
                      </a:lnTo>
                      <a:lnTo>
                        <a:pt x="726" y="4402"/>
                      </a:lnTo>
                      <a:lnTo>
                        <a:pt x="703" y="4402"/>
                      </a:lnTo>
                      <a:lnTo>
                        <a:pt x="680" y="4402"/>
                      </a:lnTo>
                      <a:lnTo>
                        <a:pt x="669" y="4402"/>
                      </a:lnTo>
                      <a:lnTo>
                        <a:pt x="657" y="4414"/>
                      </a:lnTo>
                      <a:lnTo>
                        <a:pt x="669" y="4414"/>
                      </a:lnTo>
                      <a:lnTo>
                        <a:pt x="657" y="4426"/>
                      </a:lnTo>
                      <a:lnTo>
                        <a:pt x="669" y="4414"/>
                      </a:lnTo>
                      <a:lnTo>
                        <a:pt x="657" y="4414"/>
                      </a:lnTo>
                      <a:lnTo>
                        <a:pt x="646" y="4414"/>
                      </a:lnTo>
                      <a:lnTo>
                        <a:pt x="657" y="4414"/>
                      </a:lnTo>
                      <a:lnTo>
                        <a:pt x="669" y="4426"/>
                      </a:lnTo>
                      <a:lnTo>
                        <a:pt x="657" y="4414"/>
                      </a:lnTo>
                      <a:lnTo>
                        <a:pt x="634" y="4437"/>
                      </a:lnTo>
                      <a:lnTo>
                        <a:pt x="611" y="4484"/>
                      </a:lnTo>
                      <a:lnTo>
                        <a:pt x="588" y="4507"/>
                      </a:lnTo>
                      <a:lnTo>
                        <a:pt x="600" y="4507"/>
                      </a:lnTo>
                      <a:lnTo>
                        <a:pt x="588" y="4507"/>
                      </a:lnTo>
                      <a:lnTo>
                        <a:pt x="576" y="4519"/>
                      </a:lnTo>
                      <a:lnTo>
                        <a:pt x="565" y="4543"/>
                      </a:lnTo>
                      <a:lnTo>
                        <a:pt x="565" y="4554"/>
                      </a:lnTo>
                      <a:lnTo>
                        <a:pt x="553" y="4566"/>
                      </a:lnTo>
                      <a:lnTo>
                        <a:pt x="542" y="4601"/>
                      </a:lnTo>
                      <a:lnTo>
                        <a:pt x="519" y="4601"/>
                      </a:lnTo>
                      <a:lnTo>
                        <a:pt x="496" y="4589"/>
                      </a:lnTo>
                      <a:lnTo>
                        <a:pt x="484" y="4589"/>
                      </a:lnTo>
                      <a:lnTo>
                        <a:pt x="461" y="4578"/>
                      </a:lnTo>
                      <a:lnTo>
                        <a:pt x="450" y="4578"/>
                      </a:lnTo>
                      <a:lnTo>
                        <a:pt x="438" y="4578"/>
                      </a:lnTo>
                      <a:lnTo>
                        <a:pt x="438" y="4566"/>
                      </a:lnTo>
                      <a:lnTo>
                        <a:pt x="427" y="4566"/>
                      </a:lnTo>
                      <a:lnTo>
                        <a:pt x="427" y="4554"/>
                      </a:lnTo>
                      <a:lnTo>
                        <a:pt x="427" y="4543"/>
                      </a:lnTo>
                      <a:lnTo>
                        <a:pt x="415" y="4531"/>
                      </a:lnTo>
                      <a:lnTo>
                        <a:pt x="427" y="4519"/>
                      </a:lnTo>
                      <a:lnTo>
                        <a:pt x="427" y="4507"/>
                      </a:lnTo>
                      <a:lnTo>
                        <a:pt x="438" y="4496"/>
                      </a:lnTo>
                      <a:lnTo>
                        <a:pt x="415" y="4496"/>
                      </a:lnTo>
                      <a:lnTo>
                        <a:pt x="404" y="4496"/>
                      </a:lnTo>
                      <a:lnTo>
                        <a:pt x="392" y="4484"/>
                      </a:lnTo>
                      <a:lnTo>
                        <a:pt x="369" y="4472"/>
                      </a:lnTo>
                      <a:lnTo>
                        <a:pt x="381" y="4461"/>
                      </a:lnTo>
                      <a:lnTo>
                        <a:pt x="369" y="4461"/>
                      </a:lnTo>
                      <a:lnTo>
                        <a:pt x="357" y="4461"/>
                      </a:lnTo>
                      <a:lnTo>
                        <a:pt x="357" y="4449"/>
                      </a:lnTo>
                      <a:lnTo>
                        <a:pt x="346" y="4449"/>
                      </a:lnTo>
                      <a:lnTo>
                        <a:pt x="323" y="4449"/>
                      </a:lnTo>
                      <a:lnTo>
                        <a:pt x="288" y="4449"/>
                      </a:lnTo>
                      <a:lnTo>
                        <a:pt x="265" y="4437"/>
                      </a:lnTo>
                      <a:lnTo>
                        <a:pt x="242" y="4437"/>
                      </a:lnTo>
                      <a:lnTo>
                        <a:pt x="231" y="4437"/>
                      </a:lnTo>
                      <a:lnTo>
                        <a:pt x="219" y="4426"/>
                      </a:lnTo>
                      <a:lnTo>
                        <a:pt x="219" y="4414"/>
                      </a:lnTo>
                      <a:lnTo>
                        <a:pt x="208" y="4426"/>
                      </a:lnTo>
                      <a:lnTo>
                        <a:pt x="185" y="4414"/>
                      </a:lnTo>
                      <a:lnTo>
                        <a:pt x="185" y="4391"/>
                      </a:lnTo>
                      <a:lnTo>
                        <a:pt x="173" y="4391"/>
                      </a:lnTo>
                      <a:lnTo>
                        <a:pt x="161" y="4379"/>
                      </a:lnTo>
                      <a:lnTo>
                        <a:pt x="173" y="4379"/>
                      </a:lnTo>
                      <a:lnTo>
                        <a:pt x="161" y="4356"/>
                      </a:lnTo>
                      <a:lnTo>
                        <a:pt x="173" y="4332"/>
                      </a:lnTo>
                      <a:lnTo>
                        <a:pt x="185" y="4321"/>
                      </a:lnTo>
                      <a:lnTo>
                        <a:pt x="196" y="4309"/>
                      </a:lnTo>
                      <a:lnTo>
                        <a:pt x="196" y="4297"/>
                      </a:lnTo>
                      <a:lnTo>
                        <a:pt x="173" y="4286"/>
                      </a:lnTo>
                      <a:lnTo>
                        <a:pt x="161" y="4262"/>
                      </a:lnTo>
                      <a:lnTo>
                        <a:pt x="150" y="4262"/>
                      </a:lnTo>
                      <a:lnTo>
                        <a:pt x="138" y="4262"/>
                      </a:lnTo>
                      <a:lnTo>
                        <a:pt x="127" y="4274"/>
                      </a:lnTo>
                      <a:lnTo>
                        <a:pt x="115" y="4274"/>
                      </a:lnTo>
                      <a:lnTo>
                        <a:pt x="115" y="4262"/>
                      </a:lnTo>
                      <a:lnTo>
                        <a:pt x="104" y="4239"/>
                      </a:lnTo>
                      <a:lnTo>
                        <a:pt x="92" y="4227"/>
                      </a:lnTo>
                      <a:lnTo>
                        <a:pt x="104" y="4204"/>
                      </a:lnTo>
                      <a:lnTo>
                        <a:pt x="81" y="4216"/>
                      </a:lnTo>
                      <a:lnTo>
                        <a:pt x="58" y="4227"/>
                      </a:lnTo>
                      <a:lnTo>
                        <a:pt x="46" y="4216"/>
                      </a:lnTo>
                      <a:lnTo>
                        <a:pt x="35" y="4216"/>
                      </a:lnTo>
                      <a:lnTo>
                        <a:pt x="23" y="4216"/>
                      </a:lnTo>
                      <a:lnTo>
                        <a:pt x="12" y="4204"/>
                      </a:lnTo>
                      <a:lnTo>
                        <a:pt x="12" y="4192"/>
                      </a:lnTo>
                      <a:lnTo>
                        <a:pt x="0" y="4181"/>
                      </a:lnTo>
                      <a:lnTo>
                        <a:pt x="12" y="4181"/>
                      </a:lnTo>
                      <a:lnTo>
                        <a:pt x="12" y="4192"/>
                      </a:lnTo>
                      <a:lnTo>
                        <a:pt x="23" y="4192"/>
                      </a:lnTo>
                      <a:lnTo>
                        <a:pt x="23" y="4181"/>
                      </a:lnTo>
                      <a:lnTo>
                        <a:pt x="23" y="4169"/>
                      </a:lnTo>
                      <a:lnTo>
                        <a:pt x="35" y="4169"/>
                      </a:lnTo>
                      <a:lnTo>
                        <a:pt x="46" y="4181"/>
                      </a:lnTo>
                      <a:lnTo>
                        <a:pt x="58" y="4157"/>
                      </a:lnTo>
                      <a:lnTo>
                        <a:pt x="81" y="4146"/>
                      </a:lnTo>
                      <a:lnTo>
                        <a:pt x="92" y="4146"/>
                      </a:lnTo>
                      <a:lnTo>
                        <a:pt x="104" y="4146"/>
                      </a:lnTo>
                      <a:lnTo>
                        <a:pt x="104" y="4134"/>
                      </a:lnTo>
                      <a:lnTo>
                        <a:pt x="104" y="4122"/>
                      </a:lnTo>
                      <a:lnTo>
                        <a:pt x="104" y="4099"/>
                      </a:lnTo>
                      <a:lnTo>
                        <a:pt x="127" y="4087"/>
                      </a:lnTo>
                      <a:lnTo>
                        <a:pt x="127" y="4075"/>
                      </a:lnTo>
                      <a:lnTo>
                        <a:pt x="138" y="4075"/>
                      </a:lnTo>
                      <a:lnTo>
                        <a:pt x="138" y="4064"/>
                      </a:lnTo>
                      <a:lnTo>
                        <a:pt x="150" y="4052"/>
                      </a:lnTo>
                      <a:lnTo>
                        <a:pt x="161" y="4040"/>
                      </a:lnTo>
                      <a:lnTo>
                        <a:pt x="173" y="4029"/>
                      </a:lnTo>
                      <a:lnTo>
                        <a:pt x="150" y="4017"/>
                      </a:lnTo>
                      <a:lnTo>
                        <a:pt x="150" y="4005"/>
                      </a:lnTo>
                      <a:lnTo>
                        <a:pt x="150" y="3994"/>
                      </a:lnTo>
                      <a:lnTo>
                        <a:pt x="138" y="3994"/>
                      </a:lnTo>
                      <a:lnTo>
                        <a:pt x="138" y="3982"/>
                      </a:lnTo>
                      <a:lnTo>
                        <a:pt x="138" y="3970"/>
                      </a:lnTo>
                      <a:lnTo>
                        <a:pt x="127" y="3970"/>
                      </a:lnTo>
                      <a:lnTo>
                        <a:pt x="127" y="3959"/>
                      </a:lnTo>
                      <a:lnTo>
                        <a:pt x="127" y="3947"/>
                      </a:lnTo>
                      <a:lnTo>
                        <a:pt x="127" y="3935"/>
                      </a:lnTo>
                      <a:lnTo>
                        <a:pt x="138" y="3924"/>
                      </a:lnTo>
                      <a:lnTo>
                        <a:pt x="127" y="3924"/>
                      </a:lnTo>
                      <a:lnTo>
                        <a:pt x="115" y="3924"/>
                      </a:lnTo>
                      <a:lnTo>
                        <a:pt x="104" y="3912"/>
                      </a:lnTo>
                      <a:lnTo>
                        <a:pt x="115" y="3900"/>
                      </a:lnTo>
                      <a:lnTo>
                        <a:pt x="127" y="3889"/>
                      </a:lnTo>
                      <a:lnTo>
                        <a:pt x="127" y="3877"/>
                      </a:lnTo>
                      <a:lnTo>
                        <a:pt x="127" y="3865"/>
                      </a:lnTo>
                      <a:lnTo>
                        <a:pt x="115" y="3854"/>
                      </a:lnTo>
                      <a:lnTo>
                        <a:pt x="127" y="3854"/>
                      </a:lnTo>
                      <a:lnTo>
                        <a:pt x="127" y="3842"/>
                      </a:lnTo>
                      <a:lnTo>
                        <a:pt x="138" y="3819"/>
                      </a:lnTo>
                      <a:lnTo>
                        <a:pt x="150" y="3819"/>
                      </a:lnTo>
                      <a:lnTo>
                        <a:pt x="161" y="3807"/>
                      </a:lnTo>
                      <a:lnTo>
                        <a:pt x="150" y="3795"/>
                      </a:lnTo>
                      <a:lnTo>
                        <a:pt x="161" y="3784"/>
                      </a:lnTo>
                      <a:lnTo>
                        <a:pt x="161" y="3772"/>
                      </a:lnTo>
                      <a:lnTo>
                        <a:pt x="173" y="3760"/>
                      </a:lnTo>
                      <a:lnTo>
                        <a:pt x="173" y="3748"/>
                      </a:lnTo>
                      <a:lnTo>
                        <a:pt x="185" y="3737"/>
                      </a:lnTo>
                      <a:lnTo>
                        <a:pt x="173" y="3737"/>
                      </a:lnTo>
                      <a:lnTo>
                        <a:pt x="161" y="3737"/>
                      </a:lnTo>
                      <a:lnTo>
                        <a:pt x="161" y="3725"/>
                      </a:lnTo>
                      <a:lnTo>
                        <a:pt x="161" y="3713"/>
                      </a:lnTo>
                      <a:lnTo>
                        <a:pt x="161" y="3702"/>
                      </a:lnTo>
                      <a:lnTo>
                        <a:pt x="150" y="3690"/>
                      </a:lnTo>
                      <a:lnTo>
                        <a:pt x="138" y="3690"/>
                      </a:lnTo>
                      <a:lnTo>
                        <a:pt x="138" y="3678"/>
                      </a:lnTo>
                      <a:lnTo>
                        <a:pt x="150" y="3667"/>
                      </a:lnTo>
                      <a:lnTo>
                        <a:pt x="138" y="3667"/>
                      </a:lnTo>
                      <a:lnTo>
                        <a:pt x="127" y="3655"/>
                      </a:lnTo>
                      <a:lnTo>
                        <a:pt x="127" y="3643"/>
                      </a:lnTo>
                      <a:lnTo>
                        <a:pt x="138" y="3643"/>
                      </a:lnTo>
                      <a:lnTo>
                        <a:pt x="150" y="3643"/>
                      </a:lnTo>
                      <a:lnTo>
                        <a:pt x="161" y="3643"/>
                      </a:lnTo>
                      <a:lnTo>
                        <a:pt x="150" y="3632"/>
                      </a:lnTo>
                      <a:lnTo>
                        <a:pt x="127" y="3632"/>
                      </a:lnTo>
                      <a:lnTo>
                        <a:pt x="115" y="3620"/>
                      </a:lnTo>
                      <a:lnTo>
                        <a:pt x="104" y="3597"/>
                      </a:lnTo>
                      <a:lnTo>
                        <a:pt x="104" y="3608"/>
                      </a:lnTo>
                      <a:lnTo>
                        <a:pt x="104" y="3620"/>
                      </a:lnTo>
                      <a:lnTo>
                        <a:pt x="92" y="3620"/>
                      </a:lnTo>
                      <a:lnTo>
                        <a:pt x="81" y="3608"/>
                      </a:lnTo>
                      <a:lnTo>
                        <a:pt x="92" y="3597"/>
                      </a:lnTo>
                      <a:lnTo>
                        <a:pt x="81" y="3597"/>
                      </a:lnTo>
                      <a:lnTo>
                        <a:pt x="69" y="3608"/>
                      </a:lnTo>
                      <a:lnTo>
                        <a:pt x="69" y="3597"/>
                      </a:lnTo>
                      <a:lnTo>
                        <a:pt x="69" y="3585"/>
                      </a:lnTo>
                      <a:lnTo>
                        <a:pt x="81" y="3573"/>
                      </a:lnTo>
                      <a:lnTo>
                        <a:pt x="69" y="3573"/>
                      </a:lnTo>
                      <a:lnTo>
                        <a:pt x="69" y="3562"/>
                      </a:lnTo>
                      <a:lnTo>
                        <a:pt x="69" y="3550"/>
                      </a:lnTo>
                      <a:lnTo>
                        <a:pt x="69" y="3538"/>
                      </a:lnTo>
                      <a:lnTo>
                        <a:pt x="58" y="3527"/>
                      </a:lnTo>
                      <a:lnTo>
                        <a:pt x="69" y="3527"/>
                      </a:lnTo>
                      <a:lnTo>
                        <a:pt x="58" y="3515"/>
                      </a:lnTo>
                      <a:lnTo>
                        <a:pt x="46" y="3527"/>
                      </a:lnTo>
                      <a:lnTo>
                        <a:pt x="35" y="3515"/>
                      </a:lnTo>
                      <a:lnTo>
                        <a:pt x="35" y="3480"/>
                      </a:lnTo>
                      <a:lnTo>
                        <a:pt x="46" y="3468"/>
                      </a:lnTo>
                      <a:lnTo>
                        <a:pt x="46" y="3457"/>
                      </a:lnTo>
                      <a:lnTo>
                        <a:pt x="35" y="3445"/>
                      </a:lnTo>
                      <a:lnTo>
                        <a:pt x="35" y="3433"/>
                      </a:lnTo>
                      <a:lnTo>
                        <a:pt x="58" y="3422"/>
                      </a:lnTo>
                      <a:lnTo>
                        <a:pt x="46" y="3422"/>
                      </a:lnTo>
                      <a:lnTo>
                        <a:pt x="58" y="3410"/>
                      </a:lnTo>
                      <a:lnTo>
                        <a:pt x="92" y="3422"/>
                      </a:lnTo>
                      <a:lnTo>
                        <a:pt x="104" y="3422"/>
                      </a:lnTo>
                      <a:lnTo>
                        <a:pt x="104" y="3410"/>
                      </a:lnTo>
                      <a:lnTo>
                        <a:pt x="115" y="3398"/>
                      </a:lnTo>
                      <a:lnTo>
                        <a:pt x="104" y="3386"/>
                      </a:lnTo>
                      <a:lnTo>
                        <a:pt x="138" y="3386"/>
                      </a:lnTo>
                      <a:lnTo>
                        <a:pt x="161" y="3375"/>
                      </a:lnTo>
                      <a:lnTo>
                        <a:pt x="185" y="3351"/>
                      </a:lnTo>
                      <a:lnTo>
                        <a:pt x="173" y="3351"/>
                      </a:lnTo>
                      <a:lnTo>
                        <a:pt x="185" y="3340"/>
                      </a:lnTo>
                      <a:lnTo>
                        <a:pt x="185" y="3316"/>
                      </a:lnTo>
                      <a:lnTo>
                        <a:pt x="185" y="3293"/>
                      </a:lnTo>
                      <a:lnTo>
                        <a:pt x="196" y="3293"/>
                      </a:lnTo>
                      <a:lnTo>
                        <a:pt x="196" y="3270"/>
                      </a:lnTo>
                      <a:lnTo>
                        <a:pt x="196" y="3246"/>
                      </a:lnTo>
                      <a:lnTo>
                        <a:pt x="208" y="3235"/>
                      </a:lnTo>
                      <a:lnTo>
                        <a:pt x="219" y="3246"/>
                      </a:lnTo>
                      <a:lnTo>
                        <a:pt x="231" y="3223"/>
                      </a:lnTo>
                      <a:lnTo>
                        <a:pt x="242" y="3235"/>
                      </a:lnTo>
                      <a:lnTo>
                        <a:pt x="265" y="3235"/>
                      </a:lnTo>
                      <a:lnTo>
                        <a:pt x="265" y="3211"/>
                      </a:lnTo>
                      <a:lnTo>
                        <a:pt x="288" y="3211"/>
                      </a:lnTo>
                      <a:lnTo>
                        <a:pt x="277" y="3200"/>
                      </a:lnTo>
                      <a:lnTo>
                        <a:pt x="277" y="3188"/>
                      </a:lnTo>
                      <a:lnTo>
                        <a:pt x="288" y="3176"/>
                      </a:lnTo>
                      <a:lnTo>
                        <a:pt x="277" y="3165"/>
                      </a:lnTo>
                      <a:lnTo>
                        <a:pt x="288" y="3141"/>
                      </a:lnTo>
                      <a:lnTo>
                        <a:pt x="300" y="3130"/>
                      </a:lnTo>
                      <a:lnTo>
                        <a:pt x="265" y="3095"/>
                      </a:lnTo>
                      <a:lnTo>
                        <a:pt x="265" y="3083"/>
                      </a:lnTo>
                      <a:lnTo>
                        <a:pt x="265" y="3060"/>
                      </a:lnTo>
                      <a:lnTo>
                        <a:pt x="265" y="3048"/>
                      </a:lnTo>
                      <a:lnTo>
                        <a:pt x="242" y="3036"/>
                      </a:lnTo>
                      <a:lnTo>
                        <a:pt x="231" y="3025"/>
                      </a:lnTo>
                      <a:lnTo>
                        <a:pt x="254" y="3001"/>
                      </a:lnTo>
                      <a:lnTo>
                        <a:pt x="265" y="3001"/>
                      </a:lnTo>
                      <a:lnTo>
                        <a:pt x="277" y="2989"/>
                      </a:lnTo>
                      <a:lnTo>
                        <a:pt x="254" y="2943"/>
                      </a:lnTo>
                      <a:lnTo>
                        <a:pt x="208" y="2919"/>
                      </a:lnTo>
                      <a:lnTo>
                        <a:pt x="185" y="2908"/>
                      </a:lnTo>
                      <a:lnTo>
                        <a:pt x="208" y="2873"/>
                      </a:lnTo>
                      <a:lnTo>
                        <a:pt x="219" y="2861"/>
                      </a:lnTo>
                      <a:lnTo>
                        <a:pt x="231" y="2838"/>
                      </a:lnTo>
                      <a:lnTo>
                        <a:pt x="231" y="2826"/>
                      </a:lnTo>
                      <a:lnTo>
                        <a:pt x="231" y="2803"/>
                      </a:lnTo>
                      <a:lnTo>
                        <a:pt x="242" y="2791"/>
                      </a:lnTo>
                      <a:lnTo>
                        <a:pt x="231" y="2779"/>
                      </a:lnTo>
                      <a:lnTo>
                        <a:pt x="219" y="2768"/>
                      </a:lnTo>
                      <a:lnTo>
                        <a:pt x="219" y="2756"/>
                      </a:lnTo>
                      <a:lnTo>
                        <a:pt x="219" y="2733"/>
                      </a:lnTo>
                      <a:lnTo>
                        <a:pt x="219" y="2721"/>
                      </a:lnTo>
                      <a:lnTo>
                        <a:pt x="254" y="2721"/>
                      </a:lnTo>
                      <a:lnTo>
                        <a:pt x="277" y="2721"/>
                      </a:lnTo>
                      <a:lnTo>
                        <a:pt x="288" y="2709"/>
                      </a:lnTo>
                      <a:lnTo>
                        <a:pt x="300" y="2709"/>
                      </a:lnTo>
                      <a:lnTo>
                        <a:pt x="311" y="2686"/>
                      </a:lnTo>
                      <a:lnTo>
                        <a:pt x="323" y="2651"/>
                      </a:lnTo>
                      <a:lnTo>
                        <a:pt x="334" y="2639"/>
                      </a:lnTo>
                      <a:lnTo>
                        <a:pt x="346" y="2627"/>
                      </a:lnTo>
                      <a:lnTo>
                        <a:pt x="357" y="2604"/>
                      </a:lnTo>
                      <a:lnTo>
                        <a:pt x="369" y="2604"/>
                      </a:lnTo>
                      <a:lnTo>
                        <a:pt x="346" y="2581"/>
                      </a:lnTo>
                      <a:lnTo>
                        <a:pt x="334" y="2557"/>
                      </a:lnTo>
                      <a:lnTo>
                        <a:pt x="346" y="2557"/>
                      </a:lnTo>
                      <a:lnTo>
                        <a:pt x="334" y="2534"/>
                      </a:lnTo>
                      <a:lnTo>
                        <a:pt x="346" y="2522"/>
                      </a:lnTo>
                      <a:lnTo>
                        <a:pt x="334" y="2511"/>
                      </a:lnTo>
                      <a:lnTo>
                        <a:pt x="334" y="2487"/>
                      </a:lnTo>
                      <a:lnTo>
                        <a:pt x="288" y="2511"/>
                      </a:lnTo>
                      <a:lnTo>
                        <a:pt x="277" y="2499"/>
                      </a:lnTo>
                      <a:lnTo>
                        <a:pt x="219" y="2499"/>
                      </a:lnTo>
                      <a:lnTo>
                        <a:pt x="208" y="2452"/>
                      </a:lnTo>
                      <a:lnTo>
                        <a:pt x="231" y="2441"/>
                      </a:lnTo>
                      <a:lnTo>
                        <a:pt x="219" y="2429"/>
                      </a:lnTo>
                      <a:lnTo>
                        <a:pt x="208" y="2429"/>
                      </a:lnTo>
                      <a:lnTo>
                        <a:pt x="185" y="2382"/>
                      </a:lnTo>
                      <a:lnTo>
                        <a:pt x="173" y="2382"/>
                      </a:lnTo>
                      <a:lnTo>
                        <a:pt x="173" y="2347"/>
                      </a:lnTo>
                      <a:lnTo>
                        <a:pt x="185" y="2336"/>
                      </a:lnTo>
                      <a:lnTo>
                        <a:pt x="185" y="2324"/>
                      </a:lnTo>
                      <a:lnTo>
                        <a:pt x="196" y="2312"/>
                      </a:lnTo>
                      <a:lnTo>
                        <a:pt x="208" y="2301"/>
                      </a:lnTo>
                      <a:lnTo>
                        <a:pt x="231" y="2277"/>
                      </a:lnTo>
                      <a:lnTo>
                        <a:pt x="231" y="2254"/>
                      </a:lnTo>
                      <a:lnTo>
                        <a:pt x="242" y="2254"/>
                      </a:lnTo>
                      <a:lnTo>
                        <a:pt x="254" y="2219"/>
                      </a:lnTo>
                      <a:lnTo>
                        <a:pt x="277" y="2230"/>
                      </a:lnTo>
                      <a:lnTo>
                        <a:pt x="277" y="2219"/>
                      </a:lnTo>
                      <a:lnTo>
                        <a:pt x="277" y="2195"/>
                      </a:lnTo>
                      <a:lnTo>
                        <a:pt x="277" y="2184"/>
                      </a:lnTo>
                      <a:lnTo>
                        <a:pt x="288" y="2184"/>
                      </a:lnTo>
                      <a:lnTo>
                        <a:pt x="334" y="2172"/>
                      </a:lnTo>
                      <a:lnTo>
                        <a:pt x="346" y="2172"/>
                      </a:lnTo>
                      <a:lnTo>
                        <a:pt x="369" y="2172"/>
                      </a:lnTo>
                      <a:lnTo>
                        <a:pt x="381" y="2160"/>
                      </a:lnTo>
                      <a:lnTo>
                        <a:pt x="381" y="2125"/>
                      </a:lnTo>
                      <a:lnTo>
                        <a:pt x="392" y="2090"/>
                      </a:lnTo>
                      <a:lnTo>
                        <a:pt x="404" y="2090"/>
                      </a:lnTo>
                      <a:lnTo>
                        <a:pt x="415" y="2090"/>
                      </a:lnTo>
                      <a:lnTo>
                        <a:pt x="415" y="2079"/>
                      </a:lnTo>
                      <a:lnTo>
                        <a:pt x="427" y="2067"/>
                      </a:lnTo>
                      <a:lnTo>
                        <a:pt x="438" y="2055"/>
                      </a:lnTo>
                      <a:lnTo>
                        <a:pt x="450" y="2055"/>
                      </a:lnTo>
                      <a:lnTo>
                        <a:pt x="484" y="2055"/>
                      </a:lnTo>
                      <a:lnTo>
                        <a:pt x="484" y="2044"/>
                      </a:lnTo>
                      <a:lnTo>
                        <a:pt x="496" y="2020"/>
                      </a:lnTo>
                      <a:lnTo>
                        <a:pt x="496" y="2009"/>
                      </a:lnTo>
                      <a:lnTo>
                        <a:pt x="496" y="1997"/>
                      </a:lnTo>
                      <a:lnTo>
                        <a:pt x="496" y="1985"/>
                      </a:lnTo>
                      <a:lnTo>
                        <a:pt x="507" y="1985"/>
                      </a:lnTo>
                      <a:lnTo>
                        <a:pt x="530" y="1985"/>
                      </a:lnTo>
                      <a:lnTo>
                        <a:pt x="530" y="1974"/>
                      </a:lnTo>
                      <a:lnTo>
                        <a:pt x="530" y="1962"/>
                      </a:lnTo>
                      <a:lnTo>
                        <a:pt x="542" y="1962"/>
                      </a:lnTo>
                      <a:lnTo>
                        <a:pt x="553" y="1962"/>
                      </a:lnTo>
                      <a:lnTo>
                        <a:pt x="565" y="1950"/>
                      </a:lnTo>
                      <a:lnTo>
                        <a:pt x="576" y="1939"/>
                      </a:lnTo>
                      <a:lnTo>
                        <a:pt x="553" y="1927"/>
                      </a:lnTo>
                      <a:lnTo>
                        <a:pt x="553" y="1915"/>
                      </a:lnTo>
                      <a:lnTo>
                        <a:pt x="553" y="1904"/>
                      </a:lnTo>
                      <a:lnTo>
                        <a:pt x="553" y="1880"/>
                      </a:lnTo>
                      <a:lnTo>
                        <a:pt x="553" y="1868"/>
                      </a:lnTo>
                      <a:lnTo>
                        <a:pt x="553" y="1857"/>
                      </a:lnTo>
                      <a:lnTo>
                        <a:pt x="565" y="1857"/>
                      </a:lnTo>
                      <a:lnTo>
                        <a:pt x="565" y="1845"/>
                      </a:lnTo>
                      <a:lnTo>
                        <a:pt x="519" y="1833"/>
                      </a:lnTo>
                      <a:lnTo>
                        <a:pt x="496" y="1833"/>
                      </a:lnTo>
                      <a:lnTo>
                        <a:pt x="496" y="1822"/>
                      </a:lnTo>
                      <a:lnTo>
                        <a:pt x="507" y="1810"/>
                      </a:lnTo>
                      <a:lnTo>
                        <a:pt x="519" y="1787"/>
                      </a:lnTo>
                      <a:lnTo>
                        <a:pt x="530" y="1775"/>
                      </a:lnTo>
                      <a:lnTo>
                        <a:pt x="530" y="1763"/>
                      </a:lnTo>
                      <a:lnTo>
                        <a:pt x="542" y="1763"/>
                      </a:lnTo>
                      <a:lnTo>
                        <a:pt x="553" y="1775"/>
                      </a:lnTo>
                      <a:lnTo>
                        <a:pt x="553" y="1763"/>
                      </a:lnTo>
                      <a:lnTo>
                        <a:pt x="565" y="1752"/>
                      </a:lnTo>
                      <a:lnTo>
                        <a:pt x="576" y="1728"/>
                      </a:lnTo>
                      <a:lnTo>
                        <a:pt x="576" y="1717"/>
                      </a:lnTo>
                      <a:lnTo>
                        <a:pt x="588" y="1717"/>
                      </a:lnTo>
                      <a:lnTo>
                        <a:pt x="611" y="1705"/>
                      </a:lnTo>
                      <a:lnTo>
                        <a:pt x="611" y="1717"/>
                      </a:lnTo>
                      <a:lnTo>
                        <a:pt x="611" y="1728"/>
                      </a:lnTo>
                      <a:lnTo>
                        <a:pt x="611" y="1717"/>
                      </a:lnTo>
                      <a:lnTo>
                        <a:pt x="611" y="1705"/>
                      </a:lnTo>
                      <a:lnTo>
                        <a:pt x="623" y="1705"/>
                      </a:lnTo>
                      <a:lnTo>
                        <a:pt x="634" y="1693"/>
                      </a:lnTo>
                      <a:lnTo>
                        <a:pt x="646" y="1670"/>
                      </a:lnTo>
                      <a:lnTo>
                        <a:pt x="634" y="1658"/>
                      </a:lnTo>
                      <a:lnTo>
                        <a:pt x="623" y="1647"/>
                      </a:lnTo>
                      <a:lnTo>
                        <a:pt x="634" y="1635"/>
                      </a:lnTo>
                      <a:lnTo>
                        <a:pt x="623" y="1612"/>
                      </a:lnTo>
                      <a:lnTo>
                        <a:pt x="646" y="1612"/>
                      </a:lnTo>
                      <a:lnTo>
                        <a:pt x="646" y="1600"/>
                      </a:lnTo>
                      <a:lnTo>
                        <a:pt x="646" y="1588"/>
                      </a:lnTo>
                      <a:lnTo>
                        <a:pt x="646" y="1577"/>
                      </a:lnTo>
                      <a:lnTo>
                        <a:pt x="657" y="1542"/>
                      </a:lnTo>
                      <a:lnTo>
                        <a:pt x="669" y="1507"/>
                      </a:lnTo>
                      <a:lnTo>
                        <a:pt x="680" y="1495"/>
                      </a:lnTo>
                      <a:lnTo>
                        <a:pt x="680" y="1483"/>
                      </a:lnTo>
                      <a:lnTo>
                        <a:pt x="692" y="1448"/>
                      </a:lnTo>
                      <a:lnTo>
                        <a:pt x="680" y="1436"/>
                      </a:lnTo>
                      <a:lnTo>
                        <a:pt x="680" y="1413"/>
                      </a:lnTo>
                      <a:lnTo>
                        <a:pt x="680" y="1390"/>
                      </a:lnTo>
                      <a:lnTo>
                        <a:pt x="692" y="1378"/>
                      </a:lnTo>
                      <a:lnTo>
                        <a:pt x="703" y="1366"/>
                      </a:lnTo>
                      <a:lnTo>
                        <a:pt x="680" y="1355"/>
                      </a:lnTo>
                      <a:lnTo>
                        <a:pt x="680" y="1331"/>
                      </a:lnTo>
                      <a:lnTo>
                        <a:pt x="680" y="1320"/>
                      </a:lnTo>
                      <a:lnTo>
                        <a:pt x="692" y="1320"/>
                      </a:lnTo>
                      <a:lnTo>
                        <a:pt x="692" y="1296"/>
                      </a:lnTo>
                      <a:lnTo>
                        <a:pt x="692" y="1285"/>
                      </a:lnTo>
                      <a:lnTo>
                        <a:pt x="692" y="1273"/>
                      </a:lnTo>
                      <a:lnTo>
                        <a:pt x="692" y="1261"/>
                      </a:lnTo>
                      <a:lnTo>
                        <a:pt x="703" y="1261"/>
                      </a:lnTo>
                      <a:lnTo>
                        <a:pt x="692" y="1250"/>
                      </a:lnTo>
                      <a:lnTo>
                        <a:pt x="703" y="1238"/>
                      </a:lnTo>
                      <a:lnTo>
                        <a:pt x="715" y="1215"/>
                      </a:lnTo>
                      <a:lnTo>
                        <a:pt x="715" y="1203"/>
                      </a:lnTo>
                      <a:lnTo>
                        <a:pt x="726" y="1203"/>
                      </a:lnTo>
                      <a:lnTo>
                        <a:pt x="726" y="1191"/>
                      </a:lnTo>
                      <a:lnTo>
                        <a:pt x="726" y="1156"/>
                      </a:lnTo>
                      <a:lnTo>
                        <a:pt x="726" y="1133"/>
                      </a:lnTo>
                      <a:lnTo>
                        <a:pt x="738" y="1121"/>
                      </a:lnTo>
                      <a:lnTo>
                        <a:pt x="738" y="1098"/>
                      </a:lnTo>
                      <a:lnTo>
                        <a:pt x="749" y="1074"/>
                      </a:lnTo>
                      <a:lnTo>
                        <a:pt x="761" y="1051"/>
                      </a:lnTo>
                      <a:lnTo>
                        <a:pt x="749" y="1051"/>
                      </a:lnTo>
                      <a:lnTo>
                        <a:pt x="738" y="1039"/>
                      </a:lnTo>
                      <a:lnTo>
                        <a:pt x="726" y="1051"/>
                      </a:lnTo>
                      <a:lnTo>
                        <a:pt x="726" y="1028"/>
                      </a:lnTo>
                      <a:lnTo>
                        <a:pt x="738" y="1016"/>
                      </a:lnTo>
                      <a:lnTo>
                        <a:pt x="738" y="1004"/>
                      </a:lnTo>
                      <a:lnTo>
                        <a:pt x="749" y="1004"/>
                      </a:lnTo>
                      <a:lnTo>
                        <a:pt x="761" y="1004"/>
                      </a:lnTo>
                      <a:lnTo>
                        <a:pt x="772" y="993"/>
                      </a:lnTo>
                      <a:lnTo>
                        <a:pt x="761" y="993"/>
                      </a:lnTo>
                      <a:lnTo>
                        <a:pt x="761" y="981"/>
                      </a:lnTo>
                      <a:lnTo>
                        <a:pt x="749" y="981"/>
                      </a:lnTo>
                      <a:lnTo>
                        <a:pt x="726" y="981"/>
                      </a:lnTo>
                      <a:lnTo>
                        <a:pt x="715" y="981"/>
                      </a:lnTo>
                      <a:lnTo>
                        <a:pt x="692" y="969"/>
                      </a:lnTo>
                      <a:lnTo>
                        <a:pt x="703" y="958"/>
                      </a:lnTo>
                      <a:lnTo>
                        <a:pt x="715" y="958"/>
                      </a:lnTo>
                      <a:lnTo>
                        <a:pt x="715" y="946"/>
                      </a:lnTo>
                      <a:lnTo>
                        <a:pt x="726" y="946"/>
                      </a:lnTo>
                      <a:lnTo>
                        <a:pt x="726" y="934"/>
                      </a:lnTo>
                      <a:lnTo>
                        <a:pt x="726" y="923"/>
                      </a:lnTo>
                      <a:lnTo>
                        <a:pt x="715" y="923"/>
                      </a:lnTo>
                      <a:lnTo>
                        <a:pt x="715" y="899"/>
                      </a:lnTo>
                      <a:lnTo>
                        <a:pt x="692" y="888"/>
                      </a:lnTo>
                      <a:lnTo>
                        <a:pt x="703" y="888"/>
                      </a:lnTo>
                      <a:lnTo>
                        <a:pt x="715" y="888"/>
                      </a:lnTo>
                      <a:lnTo>
                        <a:pt x="715" y="876"/>
                      </a:lnTo>
                      <a:lnTo>
                        <a:pt x="703" y="864"/>
                      </a:lnTo>
                      <a:lnTo>
                        <a:pt x="692" y="853"/>
                      </a:lnTo>
                      <a:lnTo>
                        <a:pt x="680" y="841"/>
                      </a:lnTo>
                      <a:lnTo>
                        <a:pt x="669" y="829"/>
                      </a:lnTo>
                      <a:lnTo>
                        <a:pt x="669" y="806"/>
                      </a:lnTo>
                      <a:lnTo>
                        <a:pt x="669" y="794"/>
                      </a:lnTo>
                      <a:lnTo>
                        <a:pt x="669" y="783"/>
                      </a:lnTo>
                      <a:lnTo>
                        <a:pt x="669" y="771"/>
                      </a:lnTo>
                      <a:lnTo>
                        <a:pt x="646" y="759"/>
                      </a:lnTo>
                      <a:lnTo>
                        <a:pt x="634" y="736"/>
                      </a:lnTo>
                      <a:lnTo>
                        <a:pt x="646" y="736"/>
                      </a:lnTo>
                      <a:lnTo>
                        <a:pt x="657" y="724"/>
                      </a:lnTo>
                      <a:lnTo>
                        <a:pt x="646" y="712"/>
                      </a:lnTo>
                      <a:lnTo>
                        <a:pt x="657" y="712"/>
                      </a:lnTo>
                      <a:lnTo>
                        <a:pt x="669" y="736"/>
                      </a:lnTo>
                      <a:lnTo>
                        <a:pt x="692" y="712"/>
                      </a:lnTo>
                      <a:lnTo>
                        <a:pt x="703" y="701"/>
                      </a:lnTo>
                      <a:lnTo>
                        <a:pt x="703" y="689"/>
                      </a:lnTo>
                      <a:lnTo>
                        <a:pt x="692" y="677"/>
                      </a:lnTo>
                      <a:lnTo>
                        <a:pt x="680" y="677"/>
                      </a:lnTo>
                      <a:lnTo>
                        <a:pt x="680" y="666"/>
                      </a:lnTo>
                      <a:lnTo>
                        <a:pt x="680" y="654"/>
                      </a:lnTo>
                      <a:lnTo>
                        <a:pt x="680" y="642"/>
                      </a:lnTo>
                      <a:lnTo>
                        <a:pt x="703" y="631"/>
                      </a:lnTo>
                      <a:lnTo>
                        <a:pt x="715" y="631"/>
                      </a:lnTo>
                      <a:lnTo>
                        <a:pt x="703" y="619"/>
                      </a:lnTo>
                      <a:lnTo>
                        <a:pt x="715" y="607"/>
                      </a:lnTo>
                      <a:lnTo>
                        <a:pt x="715" y="596"/>
                      </a:lnTo>
                      <a:lnTo>
                        <a:pt x="726" y="561"/>
                      </a:lnTo>
                      <a:lnTo>
                        <a:pt x="726" y="549"/>
                      </a:lnTo>
                      <a:lnTo>
                        <a:pt x="726" y="514"/>
                      </a:lnTo>
                      <a:lnTo>
                        <a:pt x="738" y="502"/>
                      </a:lnTo>
                      <a:lnTo>
                        <a:pt x="738" y="479"/>
                      </a:lnTo>
                      <a:lnTo>
                        <a:pt x="715" y="479"/>
                      </a:lnTo>
                      <a:lnTo>
                        <a:pt x="703" y="479"/>
                      </a:lnTo>
                      <a:lnTo>
                        <a:pt x="692" y="479"/>
                      </a:lnTo>
                      <a:lnTo>
                        <a:pt x="680" y="479"/>
                      </a:lnTo>
                      <a:lnTo>
                        <a:pt x="669" y="467"/>
                      </a:lnTo>
                      <a:lnTo>
                        <a:pt x="657" y="467"/>
                      </a:lnTo>
                      <a:lnTo>
                        <a:pt x="634" y="456"/>
                      </a:lnTo>
                      <a:lnTo>
                        <a:pt x="646" y="444"/>
                      </a:lnTo>
                      <a:lnTo>
                        <a:pt x="634" y="397"/>
                      </a:lnTo>
                      <a:lnTo>
                        <a:pt x="623" y="397"/>
                      </a:lnTo>
                      <a:lnTo>
                        <a:pt x="623" y="386"/>
                      </a:lnTo>
                      <a:lnTo>
                        <a:pt x="611" y="386"/>
                      </a:lnTo>
                      <a:lnTo>
                        <a:pt x="611" y="374"/>
                      </a:lnTo>
                      <a:lnTo>
                        <a:pt x="600" y="374"/>
                      </a:lnTo>
                      <a:lnTo>
                        <a:pt x="600" y="362"/>
                      </a:lnTo>
                      <a:lnTo>
                        <a:pt x="600" y="350"/>
                      </a:lnTo>
                      <a:lnTo>
                        <a:pt x="588" y="350"/>
                      </a:lnTo>
                      <a:lnTo>
                        <a:pt x="576" y="339"/>
                      </a:lnTo>
                      <a:close/>
                      <a:moveTo>
                        <a:pt x="2502" y="712"/>
                      </a:moveTo>
                      <a:lnTo>
                        <a:pt x="2478" y="712"/>
                      </a:lnTo>
                      <a:lnTo>
                        <a:pt x="2467" y="701"/>
                      </a:lnTo>
                      <a:lnTo>
                        <a:pt x="2467" y="654"/>
                      </a:lnTo>
                      <a:lnTo>
                        <a:pt x="2478" y="654"/>
                      </a:lnTo>
                      <a:lnTo>
                        <a:pt x="2478" y="642"/>
                      </a:lnTo>
                      <a:lnTo>
                        <a:pt x="2490" y="642"/>
                      </a:lnTo>
                      <a:lnTo>
                        <a:pt x="2490" y="619"/>
                      </a:lnTo>
                      <a:lnTo>
                        <a:pt x="2502" y="619"/>
                      </a:lnTo>
                      <a:lnTo>
                        <a:pt x="2513" y="631"/>
                      </a:lnTo>
                      <a:lnTo>
                        <a:pt x="2513" y="642"/>
                      </a:lnTo>
                      <a:lnTo>
                        <a:pt x="2502" y="666"/>
                      </a:lnTo>
                      <a:lnTo>
                        <a:pt x="2513" y="689"/>
                      </a:lnTo>
                      <a:lnTo>
                        <a:pt x="2536" y="689"/>
                      </a:lnTo>
                      <a:lnTo>
                        <a:pt x="2548" y="701"/>
                      </a:lnTo>
                      <a:lnTo>
                        <a:pt x="2548" y="712"/>
                      </a:lnTo>
                      <a:lnTo>
                        <a:pt x="2525" y="712"/>
                      </a:lnTo>
                      <a:lnTo>
                        <a:pt x="2502" y="712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0" name="aragon">
                  <a:extLst>
                    <a:ext uri="{FF2B5EF4-FFF2-40B4-BE49-F238E27FC236}">
                      <a16:creationId xmlns:a16="http://schemas.microsoft.com/office/drawing/2014/main" id="{F775711D-376F-49C5-9119-272A09027C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99024" y="1930513"/>
                  <a:ext cx="1107954" cy="1549690"/>
                </a:xfrm>
                <a:custGeom>
                  <a:avLst/>
                  <a:gdLst>
                    <a:gd name="T0" fmla="*/ 2213 w 4219"/>
                    <a:gd name="T1" fmla="*/ 210 h 6060"/>
                    <a:gd name="T2" fmla="*/ 2386 w 4219"/>
                    <a:gd name="T3" fmla="*/ 210 h 6060"/>
                    <a:gd name="T4" fmla="*/ 2617 w 4219"/>
                    <a:gd name="T5" fmla="*/ 140 h 6060"/>
                    <a:gd name="T6" fmla="*/ 2847 w 4219"/>
                    <a:gd name="T7" fmla="*/ 233 h 6060"/>
                    <a:gd name="T8" fmla="*/ 3101 w 4219"/>
                    <a:gd name="T9" fmla="*/ 432 h 6060"/>
                    <a:gd name="T10" fmla="*/ 3412 w 4219"/>
                    <a:gd name="T11" fmla="*/ 362 h 6060"/>
                    <a:gd name="T12" fmla="*/ 3643 w 4219"/>
                    <a:gd name="T13" fmla="*/ 362 h 6060"/>
                    <a:gd name="T14" fmla="*/ 3919 w 4219"/>
                    <a:gd name="T15" fmla="*/ 385 h 6060"/>
                    <a:gd name="T16" fmla="*/ 4138 w 4219"/>
                    <a:gd name="T17" fmla="*/ 537 h 6060"/>
                    <a:gd name="T18" fmla="*/ 4092 w 4219"/>
                    <a:gd name="T19" fmla="*/ 770 h 6060"/>
                    <a:gd name="T20" fmla="*/ 4161 w 4219"/>
                    <a:gd name="T21" fmla="*/ 1015 h 6060"/>
                    <a:gd name="T22" fmla="*/ 4173 w 4219"/>
                    <a:gd name="T23" fmla="*/ 1249 h 6060"/>
                    <a:gd name="T24" fmla="*/ 4115 w 4219"/>
                    <a:gd name="T25" fmla="*/ 1564 h 6060"/>
                    <a:gd name="T26" fmla="*/ 4000 w 4219"/>
                    <a:gd name="T27" fmla="*/ 1833 h 6060"/>
                    <a:gd name="T28" fmla="*/ 3977 w 4219"/>
                    <a:gd name="T29" fmla="*/ 2043 h 6060"/>
                    <a:gd name="T30" fmla="*/ 3723 w 4219"/>
                    <a:gd name="T31" fmla="*/ 2277 h 6060"/>
                    <a:gd name="T32" fmla="*/ 3781 w 4219"/>
                    <a:gd name="T33" fmla="*/ 2592 h 6060"/>
                    <a:gd name="T34" fmla="*/ 3666 w 4219"/>
                    <a:gd name="T35" fmla="*/ 2919 h 6060"/>
                    <a:gd name="T36" fmla="*/ 3689 w 4219"/>
                    <a:gd name="T37" fmla="*/ 3292 h 6060"/>
                    <a:gd name="T38" fmla="*/ 3481 w 4219"/>
                    <a:gd name="T39" fmla="*/ 3503 h 6060"/>
                    <a:gd name="T40" fmla="*/ 3551 w 4219"/>
                    <a:gd name="T41" fmla="*/ 3654 h 6060"/>
                    <a:gd name="T42" fmla="*/ 3608 w 4219"/>
                    <a:gd name="T43" fmla="*/ 3841 h 6060"/>
                    <a:gd name="T44" fmla="*/ 3597 w 4219"/>
                    <a:gd name="T45" fmla="*/ 4051 h 6060"/>
                    <a:gd name="T46" fmla="*/ 3458 w 4219"/>
                    <a:gd name="T47" fmla="*/ 4238 h 6060"/>
                    <a:gd name="T48" fmla="*/ 3147 w 4219"/>
                    <a:gd name="T49" fmla="*/ 4297 h 6060"/>
                    <a:gd name="T50" fmla="*/ 2882 w 4219"/>
                    <a:gd name="T51" fmla="*/ 4262 h 6060"/>
                    <a:gd name="T52" fmla="*/ 2674 w 4219"/>
                    <a:gd name="T53" fmla="*/ 4425 h 6060"/>
                    <a:gd name="T54" fmla="*/ 2790 w 4219"/>
                    <a:gd name="T55" fmla="*/ 4530 h 6060"/>
                    <a:gd name="T56" fmla="*/ 2813 w 4219"/>
                    <a:gd name="T57" fmla="*/ 4775 h 6060"/>
                    <a:gd name="T58" fmla="*/ 2801 w 4219"/>
                    <a:gd name="T59" fmla="*/ 4962 h 6060"/>
                    <a:gd name="T60" fmla="*/ 2721 w 4219"/>
                    <a:gd name="T61" fmla="*/ 5126 h 6060"/>
                    <a:gd name="T62" fmla="*/ 2559 w 4219"/>
                    <a:gd name="T63" fmla="*/ 5278 h 6060"/>
                    <a:gd name="T64" fmla="*/ 2363 w 4219"/>
                    <a:gd name="T65" fmla="*/ 5499 h 6060"/>
                    <a:gd name="T66" fmla="*/ 2121 w 4219"/>
                    <a:gd name="T67" fmla="*/ 5698 h 6060"/>
                    <a:gd name="T68" fmla="*/ 2017 w 4219"/>
                    <a:gd name="T69" fmla="*/ 5931 h 6060"/>
                    <a:gd name="T70" fmla="*/ 1902 w 4219"/>
                    <a:gd name="T71" fmla="*/ 5920 h 6060"/>
                    <a:gd name="T72" fmla="*/ 1637 w 4219"/>
                    <a:gd name="T73" fmla="*/ 5826 h 6060"/>
                    <a:gd name="T74" fmla="*/ 1660 w 4219"/>
                    <a:gd name="T75" fmla="*/ 5663 h 6060"/>
                    <a:gd name="T76" fmla="*/ 1395 w 4219"/>
                    <a:gd name="T77" fmla="*/ 5476 h 6060"/>
                    <a:gd name="T78" fmla="*/ 1210 w 4219"/>
                    <a:gd name="T79" fmla="*/ 5499 h 6060"/>
                    <a:gd name="T80" fmla="*/ 819 w 4219"/>
                    <a:gd name="T81" fmla="*/ 5266 h 6060"/>
                    <a:gd name="T82" fmla="*/ 634 w 4219"/>
                    <a:gd name="T83" fmla="*/ 5079 h 6060"/>
                    <a:gd name="T84" fmla="*/ 715 w 4219"/>
                    <a:gd name="T85" fmla="*/ 4810 h 6060"/>
                    <a:gd name="T86" fmla="*/ 922 w 4219"/>
                    <a:gd name="T87" fmla="*/ 4390 h 6060"/>
                    <a:gd name="T88" fmla="*/ 819 w 4219"/>
                    <a:gd name="T89" fmla="*/ 3993 h 6060"/>
                    <a:gd name="T90" fmla="*/ 530 w 4219"/>
                    <a:gd name="T91" fmla="*/ 3631 h 6060"/>
                    <a:gd name="T92" fmla="*/ 138 w 4219"/>
                    <a:gd name="T93" fmla="*/ 3491 h 6060"/>
                    <a:gd name="T94" fmla="*/ 69 w 4219"/>
                    <a:gd name="T95" fmla="*/ 3059 h 6060"/>
                    <a:gd name="T96" fmla="*/ 334 w 4219"/>
                    <a:gd name="T97" fmla="*/ 3024 h 6060"/>
                    <a:gd name="T98" fmla="*/ 254 w 4219"/>
                    <a:gd name="T99" fmla="*/ 2674 h 6060"/>
                    <a:gd name="T100" fmla="*/ 542 w 4219"/>
                    <a:gd name="T101" fmla="*/ 2452 h 6060"/>
                    <a:gd name="T102" fmla="*/ 496 w 4219"/>
                    <a:gd name="T103" fmla="*/ 2113 h 6060"/>
                    <a:gd name="T104" fmla="*/ 565 w 4219"/>
                    <a:gd name="T105" fmla="*/ 1856 h 6060"/>
                    <a:gd name="T106" fmla="*/ 991 w 4219"/>
                    <a:gd name="T107" fmla="*/ 1996 h 6060"/>
                    <a:gd name="T108" fmla="*/ 1222 w 4219"/>
                    <a:gd name="T109" fmla="*/ 1716 h 6060"/>
                    <a:gd name="T110" fmla="*/ 1095 w 4219"/>
                    <a:gd name="T111" fmla="*/ 1331 h 6060"/>
                    <a:gd name="T112" fmla="*/ 1245 w 4219"/>
                    <a:gd name="T113" fmla="*/ 945 h 6060"/>
                    <a:gd name="T114" fmla="*/ 1383 w 4219"/>
                    <a:gd name="T115" fmla="*/ 689 h 6060"/>
                    <a:gd name="T116" fmla="*/ 1602 w 4219"/>
                    <a:gd name="T117" fmla="*/ 548 h 6060"/>
                    <a:gd name="T118" fmla="*/ 1787 w 4219"/>
                    <a:gd name="T119" fmla="*/ 373 h 6060"/>
                    <a:gd name="T120" fmla="*/ 1902 w 4219"/>
                    <a:gd name="T121" fmla="*/ 93 h 6060"/>
                    <a:gd name="T122" fmla="*/ 1568 w 4219"/>
                    <a:gd name="T123" fmla="*/ 980 h 6060"/>
                    <a:gd name="T124" fmla="*/ 1418 w 4219"/>
                    <a:gd name="T125" fmla="*/ 980 h 606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219"/>
                    <a:gd name="T190" fmla="*/ 0 h 6060"/>
                    <a:gd name="T191" fmla="*/ 4219 w 4219"/>
                    <a:gd name="T192" fmla="*/ 6060 h 606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219" h="6060">
                      <a:moveTo>
                        <a:pt x="2029" y="11"/>
                      </a:moveTo>
                      <a:lnTo>
                        <a:pt x="2017" y="23"/>
                      </a:lnTo>
                      <a:lnTo>
                        <a:pt x="2017" y="46"/>
                      </a:lnTo>
                      <a:lnTo>
                        <a:pt x="2017" y="58"/>
                      </a:lnTo>
                      <a:lnTo>
                        <a:pt x="2029" y="58"/>
                      </a:lnTo>
                      <a:lnTo>
                        <a:pt x="2029" y="70"/>
                      </a:lnTo>
                      <a:lnTo>
                        <a:pt x="2040" y="81"/>
                      </a:lnTo>
                      <a:lnTo>
                        <a:pt x="2064" y="81"/>
                      </a:lnTo>
                      <a:lnTo>
                        <a:pt x="2075" y="93"/>
                      </a:lnTo>
                      <a:lnTo>
                        <a:pt x="2098" y="81"/>
                      </a:lnTo>
                      <a:lnTo>
                        <a:pt x="2098" y="93"/>
                      </a:lnTo>
                      <a:lnTo>
                        <a:pt x="2121" y="93"/>
                      </a:lnTo>
                      <a:lnTo>
                        <a:pt x="2121" y="105"/>
                      </a:lnTo>
                      <a:lnTo>
                        <a:pt x="2121" y="116"/>
                      </a:lnTo>
                      <a:lnTo>
                        <a:pt x="2133" y="128"/>
                      </a:lnTo>
                      <a:lnTo>
                        <a:pt x="2144" y="140"/>
                      </a:lnTo>
                      <a:lnTo>
                        <a:pt x="2156" y="140"/>
                      </a:lnTo>
                      <a:lnTo>
                        <a:pt x="2167" y="140"/>
                      </a:lnTo>
                      <a:lnTo>
                        <a:pt x="2190" y="175"/>
                      </a:lnTo>
                      <a:lnTo>
                        <a:pt x="2213" y="186"/>
                      </a:lnTo>
                      <a:lnTo>
                        <a:pt x="2202" y="186"/>
                      </a:lnTo>
                      <a:lnTo>
                        <a:pt x="2213" y="198"/>
                      </a:lnTo>
                      <a:lnTo>
                        <a:pt x="2213" y="210"/>
                      </a:lnTo>
                      <a:lnTo>
                        <a:pt x="2213" y="233"/>
                      </a:lnTo>
                      <a:lnTo>
                        <a:pt x="2225" y="233"/>
                      </a:lnTo>
                      <a:lnTo>
                        <a:pt x="2236" y="233"/>
                      </a:lnTo>
                      <a:lnTo>
                        <a:pt x="2248" y="221"/>
                      </a:lnTo>
                      <a:lnTo>
                        <a:pt x="2259" y="233"/>
                      </a:lnTo>
                      <a:lnTo>
                        <a:pt x="2271" y="245"/>
                      </a:lnTo>
                      <a:lnTo>
                        <a:pt x="2259" y="256"/>
                      </a:lnTo>
                      <a:lnTo>
                        <a:pt x="2259" y="268"/>
                      </a:lnTo>
                      <a:lnTo>
                        <a:pt x="2259" y="280"/>
                      </a:lnTo>
                      <a:lnTo>
                        <a:pt x="2271" y="280"/>
                      </a:lnTo>
                      <a:lnTo>
                        <a:pt x="2283" y="280"/>
                      </a:lnTo>
                      <a:lnTo>
                        <a:pt x="2294" y="268"/>
                      </a:lnTo>
                      <a:lnTo>
                        <a:pt x="2294" y="256"/>
                      </a:lnTo>
                      <a:lnTo>
                        <a:pt x="2317" y="256"/>
                      </a:lnTo>
                      <a:lnTo>
                        <a:pt x="2329" y="245"/>
                      </a:lnTo>
                      <a:lnTo>
                        <a:pt x="2317" y="233"/>
                      </a:lnTo>
                      <a:lnTo>
                        <a:pt x="2317" y="221"/>
                      </a:lnTo>
                      <a:lnTo>
                        <a:pt x="2340" y="210"/>
                      </a:lnTo>
                      <a:lnTo>
                        <a:pt x="2340" y="186"/>
                      </a:lnTo>
                      <a:lnTo>
                        <a:pt x="2352" y="186"/>
                      </a:lnTo>
                      <a:lnTo>
                        <a:pt x="2363" y="198"/>
                      </a:lnTo>
                      <a:lnTo>
                        <a:pt x="2363" y="210"/>
                      </a:lnTo>
                      <a:lnTo>
                        <a:pt x="2386" y="210"/>
                      </a:lnTo>
                      <a:lnTo>
                        <a:pt x="2386" y="221"/>
                      </a:lnTo>
                      <a:lnTo>
                        <a:pt x="2409" y="233"/>
                      </a:lnTo>
                      <a:lnTo>
                        <a:pt x="2421" y="233"/>
                      </a:lnTo>
                      <a:lnTo>
                        <a:pt x="2432" y="245"/>
                      </a:lnTo>
                      <a:lnTo>
                        <a:pt x="2444" y="245"/>
                      </a:lnTo>
                      <a:lnTo>
                        <a:pt x="2455" y="233"/>
                      </a:lnTo>
                      <a:lnTo>
                        <a:pt x="2467" y="221"/>
                      </a:lnTo>
                      <a:lnTo>
                        <a:pt x="2478" y="221"/>
                      </a:lnTo>
                      <a:lnTo>
                        <a:pt x="2490" y="221"/>
                      </a:lnTo>
                      <a:lnTo>
                        <a:pt x="2513" y="233"/>
                      </a:lnTo>
                      <a:lnTo>
                        <a:pt x="2525" y="233"/>
                      </a:lnTo>
                      <a:lnTo>
                        <a:pt x="2525" y="221"/>
                      </a:lnTo>
                      <a:lnTo>
                        <a:pt x="2548" y="198"/>
                      </a:lnTo>
                      <a:lnTo>
                        <a:pt x="2548" y="186"/>
                      </a:lnTo>
                      <a:lnTo>
                        <a:pt x="2559" y="186"/>
                      </a:lnTo>
                      <a:lnTo>
                        <a:pt x="2559" y="175"/>
                      </a:lnTo>
                      <a:lnTo>
                        <a:pt x="2571" y="163"/>
                      </a:lnTo>
                      <a:lnTo>
                        <a:pt x="2582" y="163"/>
                      </a:lnTo>
                      <a:lnTo>
                        <a:pt x="2594" y="163"/>
                      </a:lnTo>
                      <a:lnTo>
                        <a:pt x="2605" y="163"/>
                      </a:lnTo>
                      <a:lnTo>
                        <a:pt x="2617" y="163"/>
                      </a:lnTo>
                      <a:lnTo>
                        <a:pt x="2617" y="151"/>
                      </a:lnTo>
                      <a:lnTo>
                        <a:pt x="2617" y="140"/>
                      </a:lnTo>
                      <a:lnTo>
                        <a:pt x="2628" y="151"/>
                      </a:lnTo>
                      <a:lnTo>
                        <a:pt x="2640" y="151"/>
                      </a:lnTo>
                      <a:lnTo>
                        <a:pt x="2651" y="151"/>
                      </a:lnTo>
                      <a:lnTo>
                        <a:pt x="2674" y="163"/>
                      </a:lnTo>
                      <a:lnTo>
                        <a:pt x="2674" y="151"/>
                      </a:lnTo>
                      <a:lnTo>
                        <a:pt x="2686" y="175"/>
                      </a:lnTo>
                      <a:lnTo>
                        <a:pt x="2698" y="175"/>
                      </a:lnTo>
                      <a:lnTo>
                        <a:pt x="2698" y="186"/>
                      </a:lnTo>
                      <a:lnTo>
                        <a:pt x="2709" y="186"/>
                      </a:lnTo>
                      <a:lnTo>
                        <a:pt x="2721" y="186"/>
                      </a:lnTo>
                      <a:lnTo>
                        <a:pt x="2732" y="186"/>
                      </a:lnTo>
                      <a:lnTo>
                        <a:pt x="2732" y="198"/>
                      </a:lnTo>
                      <a:lnTo>
                        <a:pt x="2732" y="210"/>
                      </a:lnTo>
                      <a:lnTo>
                        <a:pt x="2744" y="221"/>
                      </a:lnTo>
                      <a:lnTo>
                        <a:pt x="2755" y="221"/>
                      </a:lnTo>
                      <a:lnTo>
                        <a:pt x="2767" y="233"/>
                      </a:lnTo>
                      <a:lnTo>
                        <a:pt x="2778" y="233"/>
                      </a:lnTo>
                      <a:lnTo>
                        <a:pt x="2790" y="233"/>
                      </a:lnTo>
                      <a:lnTo>
                        <a:pt x="2801" y="245"/>
                      </a:lnTo>
                      <a:lnTo>
                        <a:pt x="2813" y="245"/>
                      </a:lnTo>
                      <a:lnTo>
                        <a:pt x="2824" y="256"/>
                      </a:lnTo>
                      <a:lnTo>
                        <a:pt x="2836" y="245"/>
                      </a:lnTo>
                      <a:lnTo>
                        <a:pt x="2847" y="233"/>
                      </a:lnTo>
                      <a:lnTo>
                        <a:pt x="2847" y="245"/>
                      </a:lnTo>
                      <a:lnTo>
                        <a:pt x="2847" y="256"/>
                      </a:lnTo>
                      <a:lnTo>
                        <a:pt x="2859" y="280"/>
                      </a:lnTo>
                      <a:lnTo>
                        <a:pt x="2870" y="280"/>
                      </a:lnTo>
                      <a:lnTo>
                        <a:pt x="2882" y="291"/>
                      </a:lnTo>
                      <a:lnTo>
                        <a:pt x="2882" y="303"/>
                      </a:lnTo>
                      <a:lnTo>
                        <a:pt x="2905" y="315"/>
                      </a:lnTo>
                      <a:lnTo>
                        <a:pt x="2905" y="327"/>
                      </a:lnTo>
                      <a:lnTo>
                        <a:pt x="2905" y="338"/>
                      </a:lnTo>
                      <a:lnTo>
                        <a:pt x="2917" y="350"/>
                      </a:lnTo>
                      <a:lnTo>
                        <a:pt x="2928" y="362"/>
                      </a:lnTo>
                      <a:lnTo>
                        <a:pt x="2917" y="373"/>
                      </a:lnTo>
                      <a:lnTo>
                        <a:pt x="2928" y="373"/>
                      </a:lnTo>
                      <a:lnTo>
                        <a:pt x="2940" y="373"/>
                      </a:lnTo>
                      <a:lnTo>
                        <a:pt x="2951" y="373"/>
                      </a:lnTo>
                      <a:lnTo>
                        <a:pt x="2963" y="385"/>
                      </a:lnTo>
                      <a:lnTo>
                        <a:pt x="2974" y="373"/>
                      </a:lnTo>
                      <a:lnTo>
                        <a:pt x="2986" y="397"/>
                      </a:lnTo>
                      <a:lnTo>
                        <a:pt x="2997" y="432"/>
                      </a:lnTo>
                      <a:lnTo>
                        <a:pt x="3009" y="420"/>
                      </a:lnTo>
                      <a:lnTo>
                        <a:pt x="3055" y="443"/>
                      </a:lnTo>
                      <a:lnTo>
                        <a:pt x="3078" y="443"/>
                      </a:lnTo>
                      <a:lnTo>
                        <a:pt x="3101" y="432"/>
                      </a:lnTo>
                      <a:lnTo>
                        <a:pt x="3101" y="408"/>
                      </a:lnTo>
                      <a:lnTo>
                        <a:pt x="3112" y="408"/>
                      </a:lnTo>
                      <a:lnTo>
                        <a:pt x="3147" y="420"/>
                      </a:lnTo>
                      <a:lnTo>
                        <a:pt x="3159" y="420"/>
                      </a:lnTo>
                      <a:lnTo>
                        <a:pt x="3182" y="397"/>
                      </a:lnTo>
                      <a:lnTo>
                        <a:pt x="3193" y="385"/>
                      </a:lnTo>
                      <a:lnTo>
                        <a:pt x="3193" y="373"/>
                      </a:lnTo>
                      <a:lnTo>
                        <a:pt x="3205" y="373"/>
                      </a:lnTo>
                      <a:lnTo>
                        <a:pt x="3228" y="385"/>
                      </a:lnTo>
                      <a:lnTo>
                        <a:pt x="3239" y="385"/>
                      </a:lnTo>
                      <a:lnTo>
                        <a:pt x="3251" y="385"/>
                      </a:lnTo>
                      <a:lnTo>
                        <a:pt x="3274" y="373"/>
                      </a:lnTo>
                      <a:lnTo>
                        <a:pt x="3285" y="362"/>
                      </a:lnTo>
                      <a:lnTo>
                        <a:pt x="3297" y="362"/>
                      </a:lnTo>
                      <a:lnTo>
                        <a:pt x="3308" y="362"/>
                      </a:lnTo>
                      <a:lnTo>
                        <a:pt x="3308" y="350"/>
                      </a:lnTo>
                      <a:lnTo>
                        <a:pt x="3332" y="338"/>
                      </a:lnTo>
                      <a:lnTo>
                        <a:pt x="3332" y="327"/>
                      </a:lnTo>
                      <a:lnTo>
                        <a:pt x="3343" y="327"/>
                      </a:lnTo>
                      <a:lnTo>
                        <a:pt x="3355" y="338"/>
                      </a:lnTo>
                      <a:lnTo>
                        <a:pt x="3378" y="338"/>
                      </a:lnTo>
                      <a:lnTo>
                        <a:pt x="3401" y="362"/>
                      </a:lnTo>
                      <a:lnTo>
                        <a:pt x="3412" y="362"/>
                      </a:lnTo>
                      <a:lnTo>
                        <a:pt x="3435" y="362"/>
                      </a:lnTo>
                      <a:lnTo>
                        <a:pt x="3447" y="362"/>
                      </a:lnTo>
                      <a:lnTo>
                        <a:pt x="3447" y="373"/>
                      </a:lnTo>
                      <a:lnTo>
                        <a:pt x="3458" y="397"/>
                      </a:lnTo>
                      <a:lnTo>
                        <a:pt x="3458" y="408"/>
                      </a:lnTo>
                      <a:lnTo>
                        <a:pt x="3470" y="420"/>
                      </a:lnTo>
                      <a:lnTo>
                        <a:pt x="3493" y="432"/>
                      </a:lnTo>
                      <a:lnTo>
                        <a:pt x="3504" y="443"/>
                      </a:lnTo>
                      <a:lnTo>
                        <a:pt x="3527" y="432"/>
                      </a:lnTo>
                      <a:lnTo>
                        <a:pt x="3539" y="432"/>
                      </a:lnTo>
                      <a:lnTo>
                        <a:pt x="3551" y="408"/>
                      </a:lnTo>
                      <a:lnTo>
                        <a:pt x="3539" y="408"/>
                      </a:lnTo>
                      <a:lnTo>
                        <a:pt x="3539" y="397"/>
                      </a:lnTo>
                      <a:lnTo>
                        <a:pt x="3551" y="397"/>
                      </a:lnTo>
                      <a:lnTo>
                        <a:pt x="3539" y="385"/>
                      </a:lnTo>
                      <a:lnTo>
                        <a:pt x="3562" y="373"/>
                      </a:lnTo>
                      <a:lnTo>
                        <a:pt x="3574" y="373"/>
                      </a:lnTo>
                      <a:lnTo>
                        <a:pt x="3585" y="362"/>
                      </a:lnTo>
                      <a:lnTo>
                        <a:pt x="3597" y="350"/>
                      </a:lnTo>
                      <a:lnTo>
                        <a:pt x="3608" y="362"/>
                      </a:lnTo>
                      <a:lnTo>
                        <a:pt x="3620" y="362"/>
                      </a:lnTo>
                      <a:lnTo>
                        <a:pt x="3631" y="373"/>
                      </a:lnTo>
                      <a:lnTo>
                        <a:pt x="3643" y="362"/>
                      </a:lnTo>
                      <a:lnTo>
                        <a:pt x="3643" y="373"/>
                      </a:lnTo>
                      <a:lnTo>
                        <a:pt x="3643" y="408"/>
                      </a:lnTo>
                      <a:lnTo>
                        <a:pt x="3666" y="397"/>
                      </a:lnTo>
                      <a:lnTo>
                        <a:pt x="3677" y="397"/>
                      </a:lnTo>
                      <a:lnTo>
                        <a:pt x="3689" y="408"/>
                      </a:lnTo>
                      <a:lnTo>
                        <a:pt x="3700" y="408"/>
                      </a:lnTo>
                      <a:lnTo>
                        <a:pt x="3723" y="408"/>
                      </a:lnTo>
                      <a:lnTo>
                        <a:pt x="3723" y="397"/>
                      </a:lnTo>
                      <a:lnTo>
                        <a:pt x="3735" y="397"/>
                      </a:lnTo>
                      <a:lnTo>
                        <a:pt x="3746" y="397"/>
                      </a:lnTo>
                      <a:lnTo>
                        <a:pt x="3758" y="385"/>
                      </a:lnTo>
                      <a:lnTo>
                        <a:pt x="3781" y="385"/>
                      </a:lnTo>
                      <a:lnTo>
                        <a:pt x="3793" y="397"/>
                      </a:lnTo>
                      <a:lnTo>
                        <a:pt x="3816" y="397"/>
                      </a:lnTo>
                      <a:lnTo>
                        <a:pt x="3827" y="397"/>
                      </a:lnTo>
                      <a:lnTo>
                        <a:pt x="3827" y="385"/>
                      </a:lnTo>
                      <a:lnTo>
                        <a:pt x="3827" y="373"/>
                      </a:lnTo>
                      <a:lnTo>
                        <a:pt x="3850" y="385"/>
                      </a:lnTo>
                      <a:lnTo>
                        <a:pt x="3862" y="373"/>
                      </a:lnTo>
                      <a:lnTo>
                        <a:pt x="3885" y="385"/>
                      </a:lnTo>
                      <a:lnTo>
                        <a:pt x="3908" y="397"/>
                      </a:lnTo>
                      <a:lnTo>
                        <a:pt x="3908" y="385"/>
                      </a:lnTo>
                      <a:lnTo>
                        <a:pt x="3919" y="385"/>
                      </a:lnTo>
                      <a:lnTo>
                        <a:pt x="3919" y="373"/>
                      </a:lnTo>
                      <a:lnTo>
                        <a:pt x="3931" y="373"/>
                      </a:lnTo>
                      <a:lnTo>
                        <a:pt x="3942" y="373"/>
                      </a:lnTo>
                      <a:lnTo>
                        <a:pt x="3966" y="385"/>
                      </a:lnTo>
                      <a:lnTo>
                        <a:pt x="3977" y="385"/>
                      </a:lnTo>
                      <a:lnTo>
                        <a:pt x="4000" y="385"/>
                      </a:lnTo>
                      <a:lnTo>
                        <a:pt x="4012" y="385"/>
                      </a:lnTo>
                      <a:lnTo>
                        <a:pt x="4023" y="397"/>
                      </a:lnTo>
                      <a:lnTo>
                        <a:pt x="4035" y="408"/>
                      </a:lnTo>
                      <a:lnTo>
                        <a:pt x="4046" y="408"/>
                      </a:lnTo>
                      <a:lnTo>
                        <a:pt x="4046" y="420"/>
                      </a:lnTo>
                      <a:lnTo>
                        <a:pt x="4046" y="432"/>
                      </a:lnTo>
                      <a:lnTo>
                        <a:pt x="4058" y="432"/>
                      </a:lnTo>
                      <a:lnTo>
                        <a:pt x="4058" y="443"/>
                      </a:lnTo>
                      <a:lnTo>
                        <a:pt x="4069" y="443"/>
                      </a:lnTo>
                      <a:lnTo>
                        <a:pt x="4069" y="455"/>
                      </a:lnTo>
                      <a:lnTo>
                        <a:pt x="4081" y="455"/>
                      </a:lnTo>
                      <a:lnTo>
                        <a:pt x="4092" y="502"/>
                      </a:lnTo>
                      <a:lnTo>
                        <a:pt x="4081" y="513"/>
                      </a:lnTo>
                      <a:lnTo>
                        <a:pt x="4104" y="525"/>
                      </a:lnTo>
                      <a:lnTo>
                        <a:pt x="4115" y="525"/>
                      </a:lnTo>
                      <a:lnTo>
                        <a:pt x="4127" y="537"/>
                      </a:lnTo>
                      <a:lnTo>
                        <a:pt x="4138" y="537"/>
                      </a:lnTo>
                      <a:lnTo>
                        <a:pt x="4150" y="537"/>
                      </a:lnTo>
                      <a:lnTo>
                        <a:pt x="4161" y="537"/>
                      </a:lnTo>
                      <a:lnTo>
                        <a:pt x="4185" y="537"/>
                      </a:lnTo>
                      <a:lnTo>
                        <a:pt x="4185" y="560"/>
                      </a:lnTo>
                      <a:lnTo>
                        <a:pt x="4173" y="572"/>
                      </a:lnTo>
                      <a:lnTo>
                        <a:pt x="4173" y="607"/>
                      </a:lnTo>
                      <a:lnTo>
                        <a:pt x="4173" y="618"/>
                      </a:lnTo>
                      <a:lnTo>
                        <a:pt x="4161" y="653"/>
                      </a:lnTo>
                      <a:lnTo>
                        <a:pt x="4161" y="665"/>
                      </a:lnTo>
                      <a:lnTo>
                        <a:pt x="4150" y="677"/>
                      </a:lnTo>
                      <a:lnTo>
                        <a:pt x="4161" y="689"/>
                      </a:lnTo>
                      <a:lnTo>
                        <a:pt x="4150" y="689"/>
                      </a:lnTo>
                      <a:lnTo>
                        <a:pt x="4127" y="700"/>
                      </a:lnTo>
                      <a:lnTo>
                        <a:pt x="4127" y="712"/>
                      </a:lnTo>
                      <a:lnTo>
                        <a:pt x="4127" y="724"/>
                      </a:lnTo>
                      <a:lnTo>
                        <a:pt x="4127" y="735"/>
                      </a:lnTo>
                      <a:lnTo>
                        <a:pt x="4138" y="735"/>
                      </a:lnTo>
                      <a:lnTo>
                        <a:pt x="4150" y="747"/>
                      </a:lnTo>
                      <a:lnTo>
                        <a:pt x="4150" y="759"/>
                      </a:lnTo>
                      <a:lnTo>
                        <a:pt x="4138" y="770"/>
                      </a:lnTo>
                      <a:lnTo>
                        <a:pt x="4115" y="794"/>
                      </a:lnTo>
                      <a:lnTo>
                        <a:pt x="4104" y="770"/>
                      </a:lnTo>
                      <a:lnTo>
                        <a:pt x="4092" y="770"/>
                      </a:lnTo>
                      <a:lnTo>
                        <a:pt x="4104" y="782"/>
                      </a:lnTo>
                      <a:lnTo>
                        <a:pt x="4092" y="794"/>
                      </a:lnTo>
                      <a:lnTo>
                        <a:pt x="4081" y="794"/>
                      </a:lnTo>
                      <a:lnTo>
                        <a:pt x="4092" y="817"/>
                      </a:lnTo>
                      <a:lnTo>
                        <a:pt x="4115" y="829"/>
                      </a:lnTo>
                      <a:lnTo>
                        <a:pt x="4115" y="840"/>
                      </a:lnTo>
                      <a:lnTo>
                        <a:pt x="4115" y="852"/>
                      </a:lnTo>
                      <a:lnTo>
                        <a:pt x="4115" y="864"/>
                      </a:lnTo>
                      <a:lnTo>
                        <a:pt x="4115" y="887"/>
                      </a:lnTo>
                      <a:lnTo>
                        <a:pt x="4127" y="899"/>
                      </a:lnTo>
                      <a:lnTo>
                        <a:pt x="4138" y="910"/>
                      </a:lnTo>
                      <a:lnTo>
                        <a:pt x="4150" y="922"/>
                      </a:lnTo>
                      <a:lnTo>
                        <a:pt x="4161" y="934"/>
                      </a:lnTo>
                      <a:lnTo>
                        <a:pt x="4161" y="945"/>
                      </a:lnTo>
                      <a:lnTo>
                        <a:pt x="4150" y="945"/>
                      </a:lnTo>
                      <a:lnTo>
                        <a:pt x="4138" y="945"/>
                      </a:lnTo>
                      <a:lnTo>
                        <a:pt x="4161" y="957"/>
                      </a:lnTo>
                      <a:lnTo>
                        <a:pt x="4161" y="980"/>
                      </a:lnTo>
                      <a:lnTo>
                        <a:pt x="4173" y="980"/>
                      </a:lnTo>
                      <a:lnTo>
                        <a:pt x="4173" y="992"/>
                      </a:lnTo>
                      <a:lnTo>
                        <a:pt x="4173" y="1004"/>
                      </a:lnTo>
                      <a:lnTo>
                        <a:pt x="4161" y="1004"/>
                      </a:lnTo>
                      <a:lnTo>
                        <a:pt x="4161" y="1015"/>
                      </a:lnTo>
                      <a:lnTo>
                        <a:pt x="4150" y="1015"/>
                      </a:lnTo>
                      <a:lnTo>
                        <a:pt x="4138" y="1027"/>
                      </a:lnTo>
                      <a:lnTo>
                        <a:pt x="4161" y="1039"/>
                      </a:lnTo>
                      <a:lnTo>
                        <a:pt x="4173" y="1039"/>
                      </a:lnTo>
                      <a:lnTo>
                        <a:pt x="4196" y="1039"/>
                      </a:lnTo>
                      <a:lnTo>
                        <a:pt x="4208" y="1039"/>
                      </a:lnTo>
                      <a:lnTo>
                        <a:pt x="4208" y="1051"/>
                      </a:lnTo>
                      <a:lnTo>
                        <a:pt x="4219" y="1051"/>
                      </a:lnTo>
                      <a:lnTo>
                        <a:pt x="4208" y="1062"/>
                      </a:lnTo>
                      <a:lnTo>
                        <a:pt x="4196" y="1062"/>
                      </a:lnTo>
                      <a:lnTo>
                        <a:pt x="4185" y="1062"/>
                      </a:lnTo>
                      <a:lnTo>
                        <a:pt x="4185" y="1074"/>
                      </a:lnTo>
                      <a:lnTo>
                        <a:pt x="4173" y="1086"/>
                      </a:lnTo>
                      <a:lnTo>
                        <a:pt x="4173" y="1109"/>
                      </a:lnTo>
                      <a:lnTo>
                        <a:pt x="4185" y="1097"/>
                      </a:lnTo>
                      <a:lnTo>
                        <a:pt x="4196" y="1109"/>
                      </a:lnTo>
                      <a:lnTo>
                        <a:pt x="4208" y="1109"/>
                      </a:lnTo>
                      <a:lnTo>
                        <a:pt x="4196" y="1132"/>
                      </a:lnTo>
                      <a:lnTo>
                        <a:pt x="4185" y="1156"/>
                      </a:lnTo>
                      <a:lnTo>
                        <a:pt x="4185" y="1179"/>
                      </a:lnTo>
                      <a:lnTo>
                        <a:pt x="4173" y="1191"/>
                      </a:lnTo>
                      <a:lnTo>
                        <a:pt x="4173" y="1214"/>
                      </a:lnTo>
                      <a:lnTo>
                        <a:pt x="4173" y="1249"/>
                      </a:lnTo>
                      <a:lnTo>
                        <a:pt x="4173" y="1261"/>
                      </a:lnTo>
                      <a:lnTo>
                        <a:pt x="4161" y="1261"/>
                      </a:lnTo>
                      <a:lnTo>
                        <a:pt x="4161" y="1272"/>
                      </a:lnTo>
                      <a:lnTo>
                        <a:pt x="4150" y="1296"/>
                      </a:lnTo>
                      <a:lnTo>
                        <a:pt x="4138" y="1307"/>
                      </a:lnTo>
                      <a:lnTo>
                        <a:pt x="4150" y="1319"/>
                      </a:lnTo>
                      <a:lnTo>
                        <a:pt x="4138" y="1319"/>
                      </a:lnTo>
                      <a:lnTo>
                        <a:pt x="4138" y="1331"/>
                      </a:lnTo>
                      <a:lnTo>
                        <a:pt x="4138" y="1342"/>
                      </a:lnTo>
                      <a:lnTo>
                        <a:pt x="4138" y="1354"/>
                      </a:lnTo>
                      <a:lnTo>
                        <a:pt x="4138" y="1377"/>
                      </a:lnTo>
                      <a:lnTo>
                        <a:pt x="4127" y="1377"/>
                      </a:lnTo>
                      <a:lnTo>
                        <a:pt x="4127" y="1389"/>
                      </a:lnTo>
                      <a:lnTo>
                        <a:pt x="4127" y="1412"/>
                      </a:lnTo>
                      <a:lnTo>
                        <a:pt x="4150" y="1424"/>
                      </a:lnTo>
                      <a:lnTo>
                        <a:pt x="4138" y="1436"/>
                      </a:lnTo>
                      <a:lnTo>
                        <a:pt x="4127" y="1448"/>
                      </a:lnTo>
                      <a:lnTo>
                        <a:pt x="4127" y="1471"/>
                      </a:lnTo>
                      <a:lnTo>
                        <a:pt x="4127" y="1494"/>
                      </a:lnTo>
                      <a:lnTo>
                        <a:pt x="4138" y="1506"/>
                      </a:lnTo>
                      <a:lnTo>
                        <a:pt x="4127" y="1541"/>
                      </a:lnTo>
                      <a:lnTo>
                        <a:pt x="4127" y="1553"/>
                      </a:lnTo>
                      <a:lnTo>
                        <a:pt x="4115" y="1564"/>
                      </a:lnTo>
                      <a:lnTo>
                        <a:pt x="4104" y="1599"/>
                      </a:lnTo>
                      <a:lnTo>
                        <a:pt x="4092" y="1634"/>
                      </a:lnTo>
                      <a:lnTo>
                        <a:pt x="4092" y="1646"/>
                      </a:lnTo>
                      <a:lnTo>
                        <a:pt x="4092" y="1658"/>
                      </a:lnTo>
                      <a:lnTo>
                        <a:pt x="4092" y="1669"/>
                      </a:lnTo>
                      <a:lnTo>
                        <a:pt x="4069" y="1669"/>
                      </a:lnTo>
                      <a:lnTo>
                        <a:pt x="4081" y="1693"/>
                      </a:lnTo>
                      <a:lnTo>
                        <a:pt x="4069" y="1704"/>
                      </a:lnTo>
                      <a:lnTo>
                        <a:pt x="4081" y="1716"/>
                      </a:lnTo>
                      <a:lnTo>
                        <a:pt x="4092" y="1728"/>
                      </a:lnTo>
                      <a:lnTo>
                        <a:pt x="4081" y="1751"/>
                      </a:lnTo>
                      <a:lnTo>
                        <a:pt x="4069" y="1763"/>
                      </a:lnTo>
                      <a:lnTo>
                        <a:pt x="4058" y="1763"/>
                      </a:lnTo>
                      <a:lnTo>
                        <a:pt x="4058" y="1774"/>
                      </a:lnTo>
                      <a:lnTo>
                        <a:pt x="4058" y="1786"/>
                      </a:lnTo>
                      <a:lnTo>
                        <a:pt x="4058" y="1774"/>
                      </a:lnTo>
                      <a:lnTo>
                        <a:pt x="4058" y="1763"/>
                      </a:lnTo>
                      <a:lnTo>
                        <a:pt x="4035" y="1774"/>
                      </a:lnTo>
                      <a:lnTo>
                        <a:pt x="4023" y="1774"/>
                      </a:lnTo>
                      <a:lnTo>
                        <a:pt x="4023" y="1786"/>
                      </a:lnTo>
                      <a:lnTo>
                        <a:pt x="4012" y="1810"/>
                      </a:lnTo>
                      <a:lnTo>
                        <a:pt x="4000" y="1821"/>
                      </a:lnTo>
                      <a:lnTo>
                        <a:pt x="4000" y="1833"/>
                      </a:lnTo>
                      <a:lnTo>
                        <a:pt x="3989" y="1821"/>
                      </a:lnTo>
                      <a:lnTo>
                        <a:pt x="3977" y="1821"/>
                      </a:lnTo>
                      <a:lnTo>
                        <a:pt x="3977" y="1833"/>
                      </a:lnTo>
                      <a:lnTo>
                        <a:pt x="3966" y="1845"/>
                      </a:lnTo>
                      <a:lnTo>
                        <a:pt x="3954" y="1868"/>
                      </a:lnTo>
                      <a:lnTo>
                        <a:pt x="3942" y="1880"/>
                      </a:lnTo>
                      <a:lnTo>
                        <a:pt x="3942" y="1891"/>
                      </a:lnTo>
                      <a:lnTo>
                        <a:pt x="3966" y="1891"/>
                      </a:lnTo>
                      <a:lnTo>
                        <a:pt x="4012" y="1903"/>
                      </a:lnTo>
                      <a:lnTo>
                        <a:pt x="4012" y="1915"/>
                      </a:lnTo>
                      <a:lnTo>
                        <a:pt x="4000" y="1915"/>
                      </a:lnTo>
                      <a:lnTo>
                        <a:pt x="4000" y="1926"/>
                      </a:lnTo>
                      <a:lnTo>
                        <a:pt x="4000" y="1938"/>
                      </a:lnTo>
                      <a:lnTo>
                        <a:pt x="4000" y="1961"/>
                      </a:lnTo>
                      <a:lnTo>
                        <a:pt x="4000" y="1973"/>
                      </a:lnTo>
                      <a:lnTo>
                        <a:pt x="4000" y="1985"/>
                      </a:lnTo>
                      <a:lnTo>
                        <a:pt x="4023" y="1996"/>
                      </a:lnTo>
                      <a:lnTo>
                        <a:pt x="4012" y="2008"/>
                      </a:lnTo>
                      <a:lnTo>
                        <a:pt x="4000" y="2020"/>
                      </a:lnTo>
                      <a:lnTo>
                        <a:pt x="3989" y="2020"/>
                      </a:lnTo>
                      <a:lnTo>
                        <a:pt x="3977" y="2020"/>
                      </a:lnTo>
                      <a:lnTo>
                        <a:pt x="3977" y="2031"/>
                      </a:lnTo>
                      <a:lnTo>
                        <a:pt x="3977" y="2043"/>
                      </a:lnTo>
                      <a:lnTo>
                        <a:pt x="3954" y="2043"/>
                      </a:lnTo>
                      <a:lnTo>
                        <a:pt x="3942" y="2043"/>
                      </a:lnTo>
                      <a:lnTo>
                        <a:pt x="3942" y="2055"/>
                      </a:lnTo>
                      <a:lnTo>
                        <a:pt x="3942" y="2066"/>
                      </a:lnTo>
                      <a:lnTo>
                        <a:pt x="3942" y="2078"/>
                      </a:lnTo>
                      <a:lnTo>
                        <a:pt x="3931" y="2101"/>
                      </a:lnTo>
                      <a:lnTo>
                        <a:pt x="3931" y="2113"/>
                      </a:lnTo>
                      <a:lnTo>
                        <a:pt x="3896" y="2113"/>
                      </a:lnTo>
                      <a:lnTo>
                        <a:pt x="3885" y="2113"/>
                      </a:lnTo>
                      <a:lnTo>
                        <a:pt x="3873" y="2125"/>
                      </a:lnTo>
                      <a:lnTo>
                        <a:pt x="3862" y="2136"/>
                      </a:lnTo>
                      <a:lnTo>
                        <a:pt x="3862" y="2148"/>
                      </a:lnTo>
                      <a:lnTo>
                        <a:pt x="3850" y="2148"/>
                      </a:lnTo>
                      <a:lnTo>
                        <a:pt x="3839" y="2148"/>
                      </a:lnTo>
                      <a:lnTo>
                        <a:pt x="3827" y="2183"/>
                      </a:lnTo>
                      <a:lnTo>
                        <a:pt x="3827" y="2218"/>
                      </a:lnTo>
                      <a:lnTo>
                        <a:pt x="3816" y="2230"/>
                      </a:lnTo>
                      <a:lnTo>
                        <a:pt x="3793" y="2230"/>
                      </a:lnTo>
                      <a:lnTo>
                        <a:pt x="3781" y="2230"/>
                      </a:lnTo>
                      <a:lnTo>
                        <a:pt x="3735" y="2242"/>
                      </a:lnTo>
                      <a:lnTo>
                        <a:pt x="3723" y="2242"/>
                      </a:lnTo>
                      <a:lnTo>
                        <a:pt x="3723" y="2253"/>
                      </a:lnTo>
                      <a:lnTo>
                        <a:pt x="3723" y="2277"/>
                      </a:lnTo>
                      <a:lnTo>
                        <a:pt x="3723" y="2288"/>
                      </a:lnTo>
                      <a:lnTo>
                        <a:pt x="3700" y="2277"/>
                      </a:lnTo>
                      <a:lnTo>
                        <a:pt x="3689" y="2312"/>
                      </a:lnTo>
                      <a:lnTo>
                        <a:pt x="3677" y="2312"/>
                      </a:lnTo>
                      <a:lnTo>
                        <a:pt x="3677" y="2335"/>
                      </a:lnTo>
                      <a:lnTo>
                        <a:pt x="3654" y="2358"/>
                      </a:lnTo>
                      <a:lnTo>
                        <a:pt x="3643" y="2370"/>
                      </a:lnTo>
                      <a:lnTo>
                        <a:pt x="3631" y="2382"/>
                      </a:lnTo>
                      <a:lnTo>
                        <a:pt x="3631" y="2393"/>
                      </a:lnTo>
                      <a:lnTo>
                        <a:pt x="3620" y="2405"/>
                      </a:lnTo>
                      <a:lnTo>
                        <a:pt x="3620" y="2440"/>
                      </a:lnTo>
                      <a:lnTo>
                        <a:pt x="3631" y="2440"/>
                      </a:lnTo>
                      <a:lnTo>
                        <a:pt x="3654" y="2487"/>
                      </a:lnTo>
                      <a:lnTo>
                        <a:pt x="3666" y="2487"/>
                      </a:lnTo>
                      <a:lnTo>
                        <a:pt x="3677" y="2498"/>
                      </a:lnTo>
                      <a:lnTo>
                        <a:pt x="3654" y="2510"/>
                      </a:lnTo>
                      <a:lnTo>
                        <a:pt x="3666" y="2557"/>
                      </a:lnTo>
                      <a:lnTo>
                        <a:pt x="3723" y="2557"/>
                      </a:lnTo>
                      <a:lnTo>
                        <a:pt x="3735" y="2568"/>
                      </a:lnTo>
                      <a:lnTo>
                        <a:pt x="3781" y="2545"/>
                      </a:lnTo>
                      <a:lnTo>
                        <a:pt x="3781" y="2568"/>
                      </a:lnTo>
                      <a:lnTo>
                        <a:pt x="3793" y="2580"/>
                      </a:lnTo>
                      <a:lnTo>
                        <a:pt x="3781" y="2592"/>
                      </a:lnTo>
                      <a:lnTo>
                        <a:pt x="3793" y="2615"/>
                      </a:lnTo>
                      <a:lnTo>
                        <a:pt x="3781" y="2615"/>
                      </a:lnTo>
                      <a:lnTo>
                        <a:pt x="3793" y="2639"/>
                      </a:lnTo>
                      <a:lnTo>
                        <a:pt x="3816" y="2662"/>
                      </a:lnTo>
                      <a:lnTo>
                        <a:pt x="3804" y="2662"/>
                      </a:lnTo>
                      <a:lnTo>
                        <a:pt x="3793" y="2685"/>
                      </a:lnTo>
                      <a:lnTo>
                        <a:pt x="3781" y="2697"/>
                      </a:lnTo>
                      <a:lnTo>
                        <a:pt x="3770" y="2709"/>
                      </a:lnTo>
                      <a:lnTo>
                        <a:pt x="3758" y="2744"/>
                      </a:lnTo>
                      <a:lnTo>
                        <a:pt x="3746" y="2767"/>
                      </a:lnTo>
                      <a:lnTo>
                        <a:pt x="3735" y="2767"/>
                      </a:lnTo>
                      <a:lnTo>
                        <a:pt x="3723" y="2779"/>
                      </a:lnTo>
                      <a:lnTo>
                        <a:pt x="3700" y="2779"/>
                      </a:lnTo>
                      <a:lnTo>
                        <a:pt x="3666" y="2779"/>
                      </a:lnTo>
                      <a:lnTo>
                        <a:pt x="3666" y="2790"/>
                      </a:lnTo>
                      <a:lnTo>
                        <a:pt x="3666" y="2814"/>
                      </a:lnTo>
                      <a:lnTo>
                        <a:pt x="3666" y="2825"/>
                      </a:lnTo>
                      <a:lnTo>
                        <a:pt x="3677" y="2837"/>
                      </a:lnTo>
                      <a:lnTo>
                        <a:pt x="3689" y="2849"/>
                      </a:lnTo>
                      <a:lnTo>
                        <a:pt x="3677" y="2860"/>
                      </a:lnTo>
                      <a:lnTo>
                        <a:pt x="3677" y="2884"/>
                      </a:lnTo>
                      <a:lnTo>
                        <a:pt x="3677" y="2895"/>
                      </a:lnTo>
                      <a:lnTo>
                        <a:pt x="3666" y="2919"/>
                      </a:lnTo>
                      <a:lnTo>
                        <a:pt x="3654" y="2930"/>
                      </a:lnTo>
                      <a:lnTo>
                        <a:pt x="3631" y="2966"/>
                      </a:lnTo>
                      <a:lnTo>
                        <a:pt x="3654" y="2977"/>
                      </a:lnTo>
                      <a:lnTo>
                        <a:pt x="3700" y="3001"/>
                      </a:lnTo>
                      <a:lnTo>
                        <a:pt x="3723" y="3047"/>
                      </a:lnTo>
                      <a:lnTo>
                        <a:pt x="3712" y="3059"/>
                      </a:lnTo>
                      <a:lnTo>
                        <a:pt x="3700" y="3059"/>
                      </a:lnTo>
                      <a:lnTo>
                        <a:pt x="3677" y="3082"/>
                      </a:lnTo>
                      <a:lnTo>
                        <a:pt x="3689" y="3094"/>
                      </a:lnTo>
                      <a:lnTo>
                        <a:pt x="3712" y="3106"/>
                      </a:lnTo>
                      <a:lnTo>
                        <a:pt x="3712" y="3117"/>
                      </a:lnTo>
                      <a:lnTo>
                        <a:pt x="3712" y="3141"/>
                      </a:lnTo>
                      <a:lnTo>
                        <a:pt x="3712" y="3152"/>
                      </a:lnTo>
                      <a:lnTo>
                        <a:pt x="3746" y="3187"/>
                      </a:lnTo>
                      <a:lnTo>
                        <a:pt x="3735" y="3199"/>
                      </a:lnTo>
                      <a:lnTo>
                        <a:pt x="3723" y="3222"/>
                      </a:lnTo>
                      <a:lnTo>
                        <a:pt x="3735" y="3234"/>
                      </a:lnTo>
                      <a:lnTo>
                        <a:pt x="3723" y="3246"/>
                      </a:lnTo>
                      <a:lnTo>
                        <a:pt x="3723" y="3257"/>
                      </a:lnTo>
                      <a:lnTo>
                        <a:pt x="3735" y="3269"/>
                      </a:lnTo>
                      <a:lnTo>
                        <a:pt x="3712" y="3269"/>
                      </a:lnTo>
                      <a:lnTo>
                        <a:pt x="3712" y="3292"/>
                      </a:lnTo>
                      <a:lnTo>
                        <a:pt x="3689" y="3292"/>
                      </a:lnTo>
                      <a:lnTo>
                        <a:pt x="3677" y="3281"/>
                      </a:lnTo>
                      <a:lnTo>
                        <a:pt x="3666" y="3304"/>
                      </a:lnTo>
                      <a:lnTo>
                        <a:pt x="3654" y="3292"/>
                      </a:lnTo>
                      <a:lnTo>
                        <a:pt x="3643" y="3304"/>
                      </a:lnTo>
                      <a:lnTo>
                        <a:pt x="3643" y="3327"/>
                      </a:lnTo>
                      <a:lnTo>
                        <a:pt x="3643" y="3351"/>
                      </a:lnTo>
                      <a:lnTo>
                        <a:pt x="3631" y="3351"/>
                      </a:lnTo>
                      <a:lnTo>
                        <a:pt x="3631" y="3374"/>
                      </a:lnTo>
                      <a:lnTo>
                        <a:pt x="3631" y="3398"/>
                      </a:lnTo>
                      <a:lnTo>
                        <a:pt x="3620" y="3409"/>
                      </a:lnTo>
                      <a:lnTo>
                        <a:pt x="3631" y="3409"/>
                      </a:lnTo>
                      <a:lnTo>
                        <a:pt x="3608" y="3433"/>
                      </a:lnTo>
                      <a:lnTo>
                        <a:pt x="3585" y="3444"/>
                      </a:lnTo>
                      <a:lnTo>
                        <a:pt x="3551" y="3444"/>
                      </a:lnTo>
                      <a:lnTo>
                        <a:pt x="3562" y="3456"/>
                      </a:lnTo>
                      <a:lnTo>
                        <a:pt x="3551" y="3468"/>
                      </a:lnTo>
                      <a:lnTo>
                        <a:pt x="3551" y="3479"/>
                      </a:lnTo>
                      <a:lnTo>
                        <a:pt x="3539" y="3479"/>
                      </a:lnTo>
                      <a:lnTo>
                        <a:pt x="3504" y="3468"/>
                      </a:lnTo>
                      <a:lnTo>
                        <a:pt x="3493" y="3479"/>
                      </a:lnTo>
                      <a:lnTo>
                        <a:pt x="3504" y="3479"/>
                      </a:lnTo>
                      <a:lnTo>
                        <a:pt x="3481" y="3491"/>
                      </a:lnTo>
                      <a:lnTo>
                        <a:pt x="3481" y="3503"/>
                      </a:lnTo>
                      <a:lnTo>
                        <a:pt x="3493" y="3514"/>
                      </a:lnTo>
                      <a:lnTo>
                        <a:pt x="3493" y="3526"/>
                      </a:lnTo>
                      <a:lnTo>
                        <a:pt x="3481" y="3538"/>
                      </a:lnTo>
                      <a:lnTo>
                        <a:pt x="3481" y="3573"/>
                      </a:lnTo>
                      <a:lnTo>
                        <a:pt x="3493" y="3584"/>
                      </a:lnTo>
                      <a:lnTo>
                        <a:pt x="3504" y="3573"/>
                      </a:lnTo>
                      <a:lnTo>
                        <a:pt x="3516" y="3584"/>
                      </a:lnTo>
                      <a:lnTo>
                        <a:pt x="3504" y="3584"/>
                      </a:lnTo>
                      <a:lnTo>
                        <a:pt x="3516" y="3596"/>
                      </a:lnTo>
                      <a:lnTo>
                        <a:pt x="3516" y="3608"/>
                      </a:lnTo>
                      <a:lnTo>
                        <a:pt x="3516" y="3619"/>
                      </a:lnTo>
                      <a:lnTo>
                        <a:pt x="3516" y="3631"/>
                      </a:lnTo>
                      <a:lnTo>
                        <a:pt x="3527" y="3631"/>
                      </a:lnTo>
                      <a:lnTo>
                        <a:pt x="3516" y="3643"/>
                      </a:lnTo>
                      <a:lnTo>
                        <a:pt x="3516" y="3654"/>
                      </a:lnTo>
                      <a:lnTo>
                        <a:pt x="3516" y="3666"/>
                      </a:lnTo>
                      <a:lnTo>
                        <a:pt x="3527" y="3654"/>
                      </a:lnTo>
                      <a:lnTo>
                        <a:pt x="3539" y="3654"/>
                      </a:lnTo>
                      <a:lnTo>
                        <a:pt x="3527" y="3666"/>
                      </a:lnTo>
                      <a:lnTo>
                        <a:pt x="3539" y="3678"/>
                      </a:lnTo>
                      <a:lnTo>
                        <a:pt x="3551" y="3678"/>
                      </a:lnTo>
                      <a:lnTo>
                        <a:pt x="3551" y="3666"/>
                      </a:lnTo>
                      <a:lnTo>
                        <a:pt x="3551" y="3654"/>
                      </a:lnTo>
                      <a:lnTo>
                        <a:pt x="3562" y="3678"/>
                      </a:lnTo>
                      <a:lnTo>
                        <a:pt x="3574" y="3689"/>
                      </a:lnTo>
                      <a:lnTo>
                        <a:pt x="3597" y="3689"/>
                      </a:lnTo>
                      <a:lnTo>
                        <a:pt x="3608" y="3701"/>
                      </a:lnTo>
                      <a:lnTo>
                        <a:pt x="3597" y="3701"/>
                      </a:lnTo>
                      <a:lnTo>
                        <a:pt x="3585" y="3701"/>
                      </a:lnTo>
                      <a:lnTo>
                        <a:pt x="3574" y="3701"/>
                      </a:lnTo>
                      <a:lnTo>
                        <a:pt x="3574" y="3713"/>
                      </a:lnTo>
                      <a:lnTo>
                        <a:pt x="3585" y="3725"/>
                      </a:lnTo>
                      <a:lnTo>
                        <a:pt x="3597" y="3725"/>
                      </a:lnTo>
                      <a:lnTo>
                        <a:pt x="3585" y="3736"/>
                      </a:lnTo>
                      <a:lnTo>
                        <a:pt x="3585" y="3748"/>
                      </a:lnTo>
                      <a:lnTo>
                        <a:pt x="3597" y="3748"/>
                      </a:lnTo>
                      <a:lnTo>
                        <a:pt x="3608" y="3760"/>
                      </a:lnTo>
                      <a:lnTo>
                        <a:pt x="3608" y="3771"/>
                      </a:lnTo>
                      <a:lnTo>
                        <a:pt x="3608" y="3783"/>
                      </a:lnTo>
                      <a:lnTo>
                        <a:pt x="3608" y="3795"/>
                      </a:lnTo>
                      <a:lnTo>
                        <a:pt x="3620" y="3795"/>
                      </a:lnTo>
                      <a:lnTo>
                        <a:pt x="3631" y="3795"/>
                      </a:lnTo>
                      <a:lnTo>
                        <a:pt x="3620" y="3806"/>
                      </a:lnTo>
                      <a:lnTo>
                        <a:pt x="3620" y="3818"/>
                      </a:lnTo>
                      <a:lnTo>
                        <a:pt x="3608" y="3830"/>
                      </a:lnTo>
                      <a:lnTo>
                        <a:pt x="3608" y="3841"/>
                      </a:lnTo>
                      <a:lnTo>
                        <a:pt x="3597" y="3853"/>
                      </a:lnTo>
                      <a:lnTo>
                        <a:pt x="3608" y="3865"/>
                      </a:lnTo>
                      <a:lnTo>
                        <a:pt x="3597" y="3876"/>
                      </a:lnTo>
                      <a:lnTo>
                        <a:pt x="3585" y="3876"/>
                      </a:lnTo>
                      <a:lnTo>
                        <a:pt x="3574" y="3900"/>
                      </a:lnTo>
                      <a:lnTo>
                        <a:pt x="3574" y="3911"/>
                      </a:lnTo>
                      <a:lnTo>
                        <a:pt x="3562" y="3911"/>
                      </a:lnTo>
                      <a:lnTo>
                        <a:pt x="3574" y="3923"/>
                      </a:lnTo>
                      <a:lnTo>
                        <a:pt x="3574" y="3935"/>
                      </a:lnTo>
                      <a:lnTo>
                        <a:pt x="3574" y="3946"/>
                      </a:lnTo>
                      <a:lnTo>
                        <a:pt x="3562" y="3958"/>
                      </a:lnTo>
                      <a:lnTo>
                        <a:pt x="3551" y="3970"/>
                      </a:lnTo>
                      <a:lnTo>
                        <a:pt x="3562" y="3981"/>
                      </a:lnTo>
                      <a:lnTo>
                        <a:pt x="3574" y="3981"/>
                      </a:lnTo>
                      <a:lnTo>
                        <a:pt x="3585" y="3981"/>
                      </a:lnTo>
                      <a:lnTo>
                        <a:pt x="3574" y="3993"/>
                      </a:lnTo>
                      <a:lnTo>
                        <a:pt x="3574" y="4005"/>
                      </a:lnTo>
                      <a:lnTo>
                        <a:pt x="3574" y="4016"/>
                      </a:lnTo>
                      <a:lnTo>
                        <a:pt x="3574" y="4028"/>
                      </a:lnTo>
                      <a:lnTo>
                        <a:pt x="3585" y="4028"/>
                      </a:lnTo>
                      <a:lnTo>
                        <a:pt x="3585" y="4040"/>
                      </a:lnTo>
                      <a:lnTo>
                        <a:pt x="3585" y="4051"/>
                      </a:lnTo>
                      <a:lnTo>
                        <a:pt x="3597" y="4051"/>
                      </a:lnTo>
                      <a:lnTo>
                        <a:pt x="3597" y="4063"/>
                      </a:lnTo>
                      <a:lnTo>
                        <a:pt x="3597" y="4075"/>
                      </a:lnTo>
                      <a:lnTo>
                        <a:pt x="3620" y="4086"/>
                      </a:lnTo>
                      <a:lnTo>
                        <a:pt x="3608" y="4098"/>
                      </a:lnTo>
                      <a:lnTo>
                        <a:pt x="3597" y="4110"/>
                      </a:lnTo>
                      <a:lnTo>
                        <a:pt x="3585" y="4122"/>
                      </a:lnTo>
                      <a:lnTo>
                        <a:pt x="3585" y="4133"/>
                      </a:lnTo>
                      <a:lnTo>
                        <a:pt x="3574" y="4133"/>
                      </a:lnTo>
                      <a:lnTo>
                        <a:pt x="3574" y="4145"/>
                      </a:lnTo>
                      <a:lnTo>
                        <a:pt x="3551" y="4157"/>
                      </a:lnTo>
                      <a:lnTo>
                        <a:pt x="3551" y="4180"/>
                      </a:lnTo>
                      <a:lnTo>
                        <a:pt x="3551" y="4192"/>
                      </a:lnTo>
                      <a:lnTo>
                        <a:pt x="3551" y="4203"/>
                      </a:lnTo>
                      <a:lnTo>
                        <a:pt x="3539" y="4203"/>
                      </a:lnTo>
                      <a:lnTo>
                        <a:pt x="3527" y="4203"/>
                      </a:lnTo>
                      <a:lnTo>
                        <a:pt x="3504" y="4215"/>
                      </a:lnTo>
                      <a:lnTo>
                        <a:pt x="3493" y="4238"/>
                      </a:lnTo>
                      <a:lnTo>
                        <a:pt x="3481" y="4227"/>
                      </a:lnTo>
                      <a:lnTo>
                        <a:pt x="3470" y="4227"/>
                      </a:lnTo>
                      <a:lnTo>
                        <a:pt x="3470" y="4238"/>
                      </a:lnTo>
                      <a:lnTo>
                        <a:pt x="3470" y="4250"/>
                      </a:lnTo>
                      <a:lnTo>
                        <a:pt x="3458" y="4250"/>
                      </a:lnTo>
                      <a:lnTo>
                        <a:pt x="3458" y="4238"/>
                      </a:lnTo>
                      <a:lnTo>
                        <a:pt x="3447" y="4238"/>
                      </a:lnTo>
                      <a:lnTo>
                        <a:pt x="3458" y="4250"/>
                      </a:lnTo>
                      <a:lnTo>
                        <a:pt x="3458" y="4262"/>
                      </a:lnTo>
                      <a:lnTo>
                        <a:pt x="3470" y="4273"/>
                      </a:lnTo>
                      <a:lnTo>
                        <a:pt x="3458" y="4273"/>
                      </a:lnTo>
                      <a:lnTo>
                        <a:pt x="3458" y="4285"/>
                      </a:lnTo>
                      <a:lnTo>
                        <a:pt x="3424" y="4297"/>
                      </a:lnTo>
                      <a:lnTo>
                        <a:pt x="3401" y="4297"/>
                      </a:lnTo>
                      <a:lnTo>
                        <a:pt x="3389" y="4285"/>
                      </a:lnTo>
                      <a:lnTo>
                        <a:pt x="3378" y="4285"/>
                      </a:lnTo>
                      <a:lnTo>
                        <a:pt x="3320" y="4308"/>
                      </a:lnTo>
                      <a:lnTo>
                        <a:pt x="3274" y="4355"/>
                      </a:lnTo>
                      <a:lnTo>
                        <a:pt x="3251" y="4355"/>
                      </a:lnTo>
                      <a:lnTo>
                        <a:pt x="3251" y="4343"/>
                      </a:lnTo>
                      <a:lnTo>
                        <a:pt x="3251" y="4332"/>
                      </a:lnTo>
                      <a:lnTo>
                        <a:pt x="3251" y="4320"/>
                      </a:lnTo>
                      <a:lnTo>
                        <a:pt x="3251" y="4308"/>
                      </a:lnTo>
                      <a:lnTo>
                        <a:pt x="3239" y="4308"/>
                      </a:lnTo>
                      <a:lnTo>
                        <a:pt x="3239" y="4297"/>
                      </a:lnTo>
                      <a:lnTo>
                        <a:pt x="3239" y="4285"/>
                      </a:lnTo>
                      <a:lnTo>
                        <a:pt x="3182" y="4285"/>
                      </a:lnTo>
                      <a:lnTo>
                        <a:pt x="3170" y="4297"/>
                      </a:lnTo>
                      <a:lnTo>
                        <a:pt x="3147" y="4297"/>
                      </a:lnTo>
                      <a:lnTo>
                        <a:pt x="3136" y="4297"/>
                      </a:lnTo>
                      <a:lnTo>
                        <a:pt x="3112" y="4297"/>
                      </a:lnTo>
                      <a:lnTo>
                        <a:pt x="3089" y="4285"/>
                      </a:lnTo>
                      <a:lnTo>
                        <a:pt x="3089" y="4273"/>
                      </a:lnTo>
                      <a:lnTo>
                        <a:pt x="3066" y="4262"/>
                      </a:lnTo>
                      <a:lnTo>
                        <a:pt x="3055" y="4262"/>
                      </a:lnTo>
                      <a:lnTo>
                        <a:pt x="3043" y="4250"/>
                      </a:lnTo>
                      <a:lnTo>
                        <a:pt x="3020" y="4250"/>
                      </a:lnTo>
                      <a:lnTo>
                        <a:pt x="3020" y="4238"/>
                      </a:lnTo>
                      <a:lnTo>
                        <a:pt x="3009" y="4215"/>
                      </a:lnTo>
                      <a:lnTo>
                        <a:pt x="2997" y="4215"/>
                      </a:lnTo>
                      <a:lnTo>
                        <a:pt x="2997" y="4203"/>
                      </a:lnTo>
                      <a:lnTo>
                        <a:pt x="2997" y="4180"/>
                      </a:lnTo>
                      <a:lnTo>
                        <a:pt x="2963" y="4180"/>
                      </a:lnTo>
                      <a:lnTo>
                        <a:pt x="2917" y="4192"/>
                      </a:lnTo>
                      <a:lnTo>
                        <a:pt x="2928" y="4192"/>
                      </a:lnTo>
                      <a:lnTo>
                        <a:pt x="2917" y="4192"/>
                      </a:lnTo>
                      <a:lnTo>
                        <a:pt x="2917" y="4203"/>
                      </a:lnTo>
                      <a:lnTo>
                        <a:pt x="2905" y="4215"/>
                      </a:lnTo>
                      <a:lnTo>
                        <a:pt x="2905" y="4227"/>
                      </a:lnTo>
                      <a:lnTo>
                        <a:pt x="2893" y="4238"/>
                      </a:lnTo>
                      <a:lnTo>
                        <a:pt x="2882" y="4250"/>
                      </a:lnTo>
                      <a:lnTo>
                        <a:pt x="2882" y="4262"/>
                      </a:lnTo>
                      <a:lnTo>
                        <a:pt x="2882" y="4273"/>
                      </a:lnTo>
                      <a:lnTo>
                        <a:pt x="2870" y="4285"/>
                      </a:lnTo>
                      <a:lnTo>
                        <a:pt x="2870" y="4308"/>
                      </a:lnTo>
                      <a:lnTo>
                        <a:pt x="2859" y="4308"/>
                      </a:lnTo>
                      <a:lnTo>
                        <a:pt x="2859" y="4320"/>
                      </a:lnTo>
                      <a:lnTo>
                        <a:pt x="2870" y="4332"/>
                      </a:lnTo>
                      <a:lnTo>
                        <a:pt x="2870" y="4343"/>
                      </a:lnTo>
                      <a:lnTo>
                        <a:pt x="2859" y="4355"/>
                      </a:lnTo>
                      <a:lnTo>
                        <a:pt x="2870" y="4378"/>
                      </a:lnTo>
                      <a:lnTo>
                        <a:pt x="2847" y="4378"/>
                      </a:lnTo>
                      <a:lnTo>
                        <a:pt x="2836" y="4390"/>
                      </a:lnTo>
                      <a:lnTo>
                        <a:pt x="2801" y="4402"/>
                      </a:lnTo>
                      <a:lnTo>
                        <a:pt x="2790" y="4413"/>
                      </a:lnTo>
                      <a:lnTo>
                        <a:pt x="2778" y="4413"/>
                      </a:lnTo>
                      <a:lnTo>
                        <a:pt x="2778" y="4425"/>
                      </a:lnTo>
                      <a:lnTo>
                        <a:pt x="2767" y="4425"/>
                      </a:lnTo>
                      <a:lnTo>
                        <a:pt x="2767" y="4437"/>
                      </a:lnTo>
                      <a:lnTo>
                        <a:pt x="2744" y="4425"/>
                      </a:lnTo>
                      <a:lnTo>
                        <a:pt x="2744" y="4402"/>
                      </a:lnTo>
                      <a:lnTo>
                        <a:pt x="2732" y="4402"/>
                      </a:lnTo>
                      <a:lnTo>
                        <a:pt x="2686" y="4402"/>
                      </a:lnTo>
                      <a:lnTo>
                        <a:pt x="2674" y="4413"/>
                      </a:lnTo>
                      <a:lnTo>
                        <a:pt x="2674" y="4425"/>
                      </a:lnTo>
                      <a:lnTo>
                        <a:pt x="2663" y="4425"/>
                      </a:lnTo>
                      <a:lnTo>
                        <a:pt x="2674" y="4425"/>
                      </a:lnTo>
                      <a:lnTo>
                        <a:pt x="2663" y="4425"/>
                      </a:lnTo>
                      <a:lnTo>
                        <a:pt x="2651" y="4437"/>
                      </a:lnTo>
                      <a:lnTo>
                        <a:pt x="2663" y="4448"/>
                      </a:lnTo>
                      <a:lnTo>
                        <a:pt x="2674" y="4460"/>
                      </a:lnTo>
                      <a:lnTo>
                        <a:pt x="2663" y="4460"/>
                      </a:lnTo>
                      <a:lnTo>
                        <a:pt x="2674" y="4472"/>
                      </a:lnTo>
                      <a:lnTo>
                        <a:pt x="2663" y="4484"/>
                      </a:lnTo>
                      <a:lnTo>
                        <a:pt x="2663" y="4495"/>
                      </a:lnTo>
                      <a:lnTo>
                        <a:pt x="2663" y="4507"/>
                      </a:lnTo>
                      <a:lnTo>
                        <a:pt x="2663" y="4519"/>
                      </a:lnTo>
                      <a:lnTo>
                        <a:pt x="2674" y="4530"/>
                      </a:lnTo>
                      <a:lnTo>
                        <a:pt x="2686" y="4530"/>
                      </a:lnTo>
                      <a:lnTo>
                        <a:pt x="2709" y="4530"/>
                      </a:lnTo>
                      <a:lnTo>
                        <a:pt x="2709" y="4542"/>
                      </a:lnTo>
                      <a:lnTo>
                        <a:pt x="2721" y="4542"/>
                      </a:lnTo>
                      <a:lnTo>
                        <a:pt x="2732" y="4542"/>
                      </a:lnTo>
                      <a:lnTo>
                        <a:pt x="2744" y="4554"/>
                      </a:lnTo>
                      <a:lnTo>
                        <a:pt x="2755" y="4542"/>
                      </a:lnTo>
                      <a:lnTo>
                        <a:pt x="2755" y="4530"/>
                      </a:lnTo>
                      <a:lnTo>
                        <a:pt x="2778" y="4530"/>
                      </a:lnTo>
                      <a:lnTo>
                        <a:pt x="2790" y="4530"/>
                      </a:lnTo>
                      <a:lnTo>
                        <a:pt x="2790" y="4542"/>
                      </a:lnTo>
                      <a:lnTo>
                        <a:pt x="2790" y="4554"/>
                      </a:lnTo>
                      <a:lnTo>
                        <a:pt x="2790" y="4565"/>
                      </a:lnTo>
                      <a:lnTo>
                        <a:pt x="2790" y="4577"/>
                      </a:lnTo>
                      <a:lnTo>
                        <a:pt x="2790" y="4589"/>
                      </a:lnTo>
                      <a:lnTo>
                        <a:pt x="2778" y="4600"/>
                      </a:lnTo>
                      <a:lnTo>
                        <a:pt x="2778" y="4612"/>
                      </a:lnTo>
                      <a:lnTo>
                        <a:pt x="2790" y="4612"/>
                      </a:lnTo>
                      <a:lnTo>
                        <a:pt x="2790" y="4624"/>
                      </a:lnTo>
                      <a:lnTo>
                        <a:pt x="2790" y="4635"/>
                      </a:lnTo>
                      <a:lnTo>
                        <a:pt x="2790" y="4647"/>
                      </a:lnTo>
                      <a:lnTo>
                        <a:pt x="2790" y="4659"/>
                      </a:lnTo>
                      <a:lnTo>
                        <a:pt x="2801" y="4659"/>
                      </a:lnTo>
                      <a:lnTo>
                        <a:pt x="2790" y="4682"/>
                      </a:lnTo>
                      <a:lnTo>
                        <a:pt x="2790" y="4694"/>
                      </a:lnTo>
                      <a:lnTo>
                        <a:pt x="2778" y="4717"/>
                      </a:lnTo>
                      <a:lnTo>
                        <a:pt x="2778" y="4729"/>
                      </a:lnTo>
                      <a:lnTo>
                        <a:pt x="2790" y="4740"/>
                      </a:lnTo>
                      <a:lnTo>
                        <a:pt x="2801" y="4729"/>
                      </a:lnTo>
                      <a:lnTo>
                        <a:pt x="2813" y="4740"/>
                      </a:lnTo>
                      <a:lnTo>
                        <a:pt x="2824" y="4752"/>
                      </a:lnTo>
                      <a:lnTo>
                        <a:pt x="2824" y="4764"/>
                      </a:lnTo>
                      <a:lnTo>
                        <a:pt x="2813" y="4775"/>
                      </a:lnTo>
                      <a:lnTo>
                        <a:pt x="2813" y="4787"/>
                      </a:lnTo>
                      <a:lnTo>
                        <a:pt x="2824" y="4787"/>
                      </a:lnTo>
                      <a:lnTo>
                        <a:pt x="2824" y="4799"/>
                      </a:lnTo>
                      <a:lnTo>
                        <a:pt x="2813" y="4799"/>
                      </a:lnTo>
                      <a:lnTo>
                        <a:pt x="2801" y="4810"/>
                      </a:lnTo>
                      <a:lnTo>
                        <a:pt x="2790" y="4810"/>
                      </a:lnTo>
                      <a:lnTo>
                        <a:pt x="2801" y="4822"/>
                      </a:lnTo>
                      <a:lnTo>
                        <a:pt x="2778" y="4822"/>
                      </a:lnTo>
                      <a:lnTo>
                        <a:pt x="2755" y="4834"/>
                      </a:lnTo>
                      <a:lnTo>
                        <a:pt x="2744" y="4834"/>
                      </a:lnTo>
                      <a:lnTo>
                        <a:pt x="2732" y="4834"/>
                      </a:lnTo>
                      <a:lnTo>
                        <a:pt x="2732" y="4846"/>
                      </a:lnTo>
                      <a:lnTo>
                        <a:pt x="2732" y="4857"/>
                      </a:lnTo>
                      <a:lnTo>
                        <a:pt x="2721" y="4857"/>
                      </a:lnTo>
                      <a:lnTo>
                        <a:pt x="2721" y="4869"/>
                      </a:lnTo>
                      <a:lnTo>
                        <a:pt x="2721" y="4857"/>
                      </a:lnTo>
                      <a:lnTo>
                        <a:pt x="2721" y="4869"/>
                      </a:lnTo>
                      <a:lnTo>
                        <a:pt x="2732" y="4869"/>
                      </a:lnTo>
                      <a:lnTo>
                        <a:pt x="2744" y="4904"/>
                      </a:lnTo>
                      <a:lnTo>
                        <a:pt x="2767" y="4916"/>
                      </a:lnTo>
                      <a:lnTo>
                        <a:pt x="2778" y="4927"/>
                      </a:lnTo>
                      <a:lnTo>
                        <a:pt x="2790" y="4951"/>
                      </a:lnTo>
                      <a:lnTo>
                        <a:pt x="2801" y="4962"/>
                      </a:lnTo>
                      <a:lnTo>
                        <a:pt x="2813" y="4974"/>
                      </a:lnTo>
                      <a:lnTo>
                        <a:pt x="2824" y="4997"/>
                      </a:lnTo>
                      <a:lnTo>
                        <a:pt x="2813" y="4997"/>
                      </a:lnTo>
                      <a:lnTo>
                        <a:pt x="2824" y="5009"/>
                      </a:lnTo>
                      <a:lnTo>
                        <a:pt x="2813" y="5009"/>
                      </a:lnTo>
                      <a:lnTo>
                        <a:pt x="2813" y="5021"/>
                      </a:lnTo>
                      <a:lnTo>
                        <a:pt x="2813" y="5009"/>
                      </a:lnTo>
                      <a:lnTo>
                        <a:pt x="2813" y="5021"/>
                      </a:lnTo>
                      <a:lnTo>
                        <a:pt x="2813" y="5009"/>
                      </a:lnTo>
                      <a:lnTo>
                        <a:pt x="2790" y="5021"/>
                      </a:lnTo>
                      <a:lnTo>
                        <a:pt x="2778" y="5032"/>
                      </a:lnTo>
                      <a:lnTo>
                        <a:pt x="2767" y="5032"/>
                      </a:lnTo>
                      <a:lnTo>
                        <a:pt x="2767" y="5044"/>
                      </a:lnTo>
                      <a:lnTo>
                        <a:pt x="2744" y="5056"/>
                      </a:lnTo>
                      <a:lnTo>
                        <a:pt x="2744" y="5067"/>
                      </a:lnTo>
                      <a:lnTo>
                        <a:pt x="2732" y="5067"/>
                      </a:lnTo>
                      <a:lnTo>
                        <a:pt x="2732" y="5079"/>
                      </a:lnTo>
                      <a:lnTo>
                        <a:pt x="2732" y="5091"/>
                      </a:lnTo>
                      <a:lnTo>
                        <a:pt x="2721" y="5102"/>
                      </a:lnTo>
                      <a:lnTo>
                        <a:pt x="2721" y="5091"/>
                      </a:lnTo>
                      <a:lnTo>
                        <a:pt x="2721" y="5102"/>
                      </a:lnTo>
                      <a:lnTo>
                        <a:pt x="2721" y="5114"/>
                      </a:lnTo>
                      <a:lnTo>
                        <a:pt x="2721" y="5126"/>
                      </a:lnTo>
                      <a:lnTo>
                        <a:pt x="2709" y="5114"/>
                      </a:lnTo>
                      <a:lnTo>
                        <a:pt x="2709" y="5126"/>
                      </a:lnTo>
                      <a:lnTo>
                        <a:pt x="2698" y="5114"/>
                      </a:lnTo>
                      <a:lnTo>
                        <a:pt x="2698" y="5126"/>
                      </a:lnTo>
                      <a:lnTo>
                        <a:pt x="2686" y="5126"/>
                      </a:lnTo>
                      <a:lnTo>
                        <a:pt x="2698" y="5126"/>
                      </a:lnTo>
                      <a:lnTo>
                        <a:pt x="2698" y="5137"/>
                      </a:lnTo>
                      <a:lnTo>
                        <a:pt x="2686" y="5137"/>
                      </a:lnTo>
                      <a:lnTo>
                        <a:pt x="2686" y="5126"/>
                      </a:lnTo>
                      <a:lnTo>
                        <a:pt x="2686" y="5137"/>
                      </a:lnTo>
                      <a:lnTo>
                        <a:pt x="2674" y="5126"/>
                      </a:lnTo>
                      <a:lnTo>
                        <a:pt x="2674" y="5137"/>
                      </a:lnTo>
                      <a:lnTo>
                        <a:pt x="2663" y="5137"/>
                      </a:lnTo>
                      <a:lnTo>
                        <a:pt x="2663" y="5149"/>
                      </a:lnTo>
                      <a:lnTo>
                        <a:pt x="2651" y="5149"/>
                      </a:lnTo>
                      <a:lnTo>
                        <a:pt x="2651" y="5161"/>
                      </a:lnTo>
                      <a:lnTo>
                        <a:pt x="2663" y="5172"/>
                      </a:lnTo>
                      <a:lnTo>
                        <a:pt x="2674" y="5196"/>
                      </a:lnTo>
                      <a:lnTo>
                        <a:pt x="2674" y="5219"/>
                      </a:lnTo>
                      <a:lnTo>
                        <a:pt x="2663" y="5219"/>
                      </a:lnTo>
                      <a:lnTo>
                        <a:pt x="2605" y="5266"/>
                      </a:lnTo>
                      <a:lnTo>
                        <a:pt x="2571" y="5278"/>
                      </a:lnTo>
                      <a:lnTo>
                        <a:pt x="2559" y="5278"/>
                      </a:lnTo>
                      <a:lnTo>
                        <a:pt x="2548" y="5266"/>
                      </a:lnTo>
                      <a:lnTo>
                        <a:pt x="2536" y="5278"/>
                      </a:lnTo>
                      <a:lnTo>
                        <a:pt x="2525" y="5278"/>
                      </a:lnTo>
                      <a:lnTo>
                        <a:pt x="2513" y="5289"/>
                      </a:lnTo>
                      <a:lnTo>
                        <a:pt x="2502" y="5289"/>
                      </a:lnTo>
                      <a:lnTo>
                        <a:pt x="2490" y="5289"/>
                      </a:lnTo>
                      <a:lnTo>
                        <a:pt x="2455" y="5278"/>
                      </a:lnTo>
                      <a:lnTo>
                        <a:pt x="2432" y="5254"/>
                      </a:lnTo>
                      <a:lnTo>
                        <a:pt x="2432" y="5266"/>
                      </a:lnTo>
                      <a:lnTo>
                        <a:pt x="2421" y="5336"/>
                      </a:lnTo>
                      <a:lnTo>
                        <a:pt x="2421" y="5348"/>
                      </a:lnTo>
                      <a:lnTo>
                        <a:pt x="2409" y="5359"/>
                      </a:lnTo>
                      <a:lnTo>
                        <a:pt x="2409" y="5371"/>
                      </a:lnTo>
                      <a:lnTo>
                        <a:pt x="2398" y="5394"/>
                      </a:lnTo>
                      <a:lnTo>
                        <a:pt x="2398" y="5406"/>
                      </a:lnTo>
                      <a:lnTo>
                        <a:pt x="2398" y="5429"/>
                      </a:lnTo>
                      <a:lnTo>
                        <a:pt x="2398" y="5441"/>
                      </a:lnTo>
                      <a:lnTo>
                        <a:pt x="2398" y="5453"/>
                      </a:lnTo>
                      <a:lnTo>
                        <a:pt x="2386" y="5453"/>
                      </a:lnTo>
                      <a:lnTo>
                        <a:pt x="2386" y="5476"/>
                      </a:lnTo>
                      <a:lnTo>
                        <a:pt x="2375" y="5488"/>
                      </a:lnTo>
                      <a:lnTo>
                        <a:pt x="2363" y="5488"/>
                      </a:lnTo>
                      <a:lnTo>
                        <a:pt x="2363" y="5499"/>
                      </a:lnTo>
                      <a:lnTo>
                        <a:pt x="2352" y="5499"/>
                      </a:lnTo>
                      <a:lnTo>
                        <a:pt x="2340" y="5499"/>
                      </a:lnTo>
                      <a:lnTo>
                        <a:pt x="2317" y="5546"/>
                      </a:lnTo>
                      <a:lnTo>
                        <a:pt x="2340" y="5605"/>
                      </a:lnTo>
                      <a:lnTo>
                        <a:pt x="2329" y="5616"/>
                      </a:lnTo>
                      <a:lnTo>
                        <a:pt x="2329" y="5605"/>
                      </a:lnTo>
                      <a:lnTo>
                        <a:pt x="2317" y="5593"/>
                      </a:lnTo>
                      <a:lnTo>
                        <a:pt x="2317" y="5605"/>
                      </a:lnTo>
                      <a:lnTo>
                        <a:pt x="2306" y="5605"/>
                      </a:lnTo>
                      <a:lnTo>
                        <a:pt x="2306" y="5616"/>
                      </a:lnTo>
                      <a:lnTo>
                        <a:pt x="2294" y="5616"/>
                      </a:lnTo>
                      <a:lnTo>
                        <a:pt x="2271" y="5651"/>
                      </a:lnTo>
                      <a:lnTo>
                        <a:pt x="2248" y="5663"/>
                      </a:lnTo>
                      <a:lnTo>
                        <a:pt x="2236" y="5663"/>
                      </a:lnTo>
                      <a:lnTo>
                        <a:pt x="2213" y="5663"/>
                      </a:lnTo>
                      <a:lnTo>
                        <a:pt x="2190" y="5663"/>
                      </a:lnTo>
                      <a:lnTo>
                        <a:pt x="2190" y="5675"/>
                      </a:lnTo>
                      <a:lnTo>
                        <a:pt x="2179" y="5675"/>
                      </a:lnTo>
                      <a:lnTo>
                        <a:pt x="2167" y="5675"/>
                      </a:lnTo>
                      <a:lnTo>
                        <a:pt x="2144" y="5675"/>
                      </a:lnTo>
                      <a:lnTo>
                        <a:pt x="2133" y="5663"/>
                      </a:lnTo>
                      <a:lnTo>
                        <a:pt x="2121" y="5675"/>
                      </a:lnTo>
                      <a:lnTo>
                        <a:pt x="2121" y="5698"/>
                      </a:lnTo>
                      <a:lnTo>
                        <a:pt x="2121" y="5733"/>
                      </a:lnTo>
                      <a:lnTo>
                        <a:pt x="2110" y="5745"/>
                      </a:lnTo>
                      <a:lnTo>
                        <a:pt x="2098" y="5756"/>
                      </a:lnTo>
                      <a:lnTo>
                        <a:pt x="2087" y="5780"/>
                      </a:lnTo>
                      <a:lnTo>
                        <a:pt x="2075" y="5768"/>
                      </a:lnTo>
                      <a:lnTo>
                        <a:pt x="2064" y="5768"/>
                      </a:lnTo>
                      <a:lnTo>
                        <a:pt x="2040" y="5791"/>
                      </a:lnTo>
                      <a:lnTo>
                        <a:pt x="2029" y="5791"/>
                      </a:lnTo>
                      <a:lnTo>
                        <a:pt x="2017" y="5791"/>
                      </a:lnTo>
                      <a:lnTo>
                        <a:pt x="2017" y="5803"/>
                      </a:lnTo>
                      <a:lnTo>
                        <a:pt x="2017" y="5815"/>
                      </a:lnTo>
                      <a:lnTo>
                        <a:pt x="2006" y="5815"/>
                      </a:lnTo>
                      <a:lnTo>
                        <a:pt x="2006" y="5826"/>
                      </a:lnTo>
                      <a:lnTo>
                        <a:pt x="2017" y="5838"/>
                      </a:lnTo>
                      <a:lnTo>
                        <a:pt x="2006" y="5838"/>
                      </a:lnTo>
                      <a:lnTo>
                        <a:pt x="2006" y="5850"/>
                      </a:lnTo>
                      <a:lnTo>
                        <a:pt x="2006" y="5861"/>
                      </a:lnTo>
                      <a:lnTo>
                        <a:pt x="2006" y="5873"/>
                      </a:lnTo>
                      <a:lnTo>
                        <a:pt x="2017" y="5896"/>
                      </a:lnTo>
                      <a:lnTo>
                        <a:pt x="2006" y="5908"/>
                      </a:lnTo>
                      <a:lnTo>
                        <a:pt x="2017" y="5908"/>
                      </a:lnTo>
                      <a:lnTo>
                        <a:pt x="2017" y="5920"/>
                      </a:lnTo>
                      <a:lnTo>
                        <a:pt x="2017" y="5931"/>
                      </a:lnTo>
                      <a:lnTo>
                        <a:pt x="2029" y="5943"/>
                      </a:lnTo>
                      <a:lnTo>
                        <a:pt x="2052" y="5955"/>
                      </a:lnTo>
                      <a:lnTo>
                        <a:pt x="2064" y="5966"/>
                      </a:lnTo>
                      <a:lnTo>
                        <a:pt x="2075" y="5978"/>
                      </a:lnTo>
                      <a:lnTo>
                        <a:pt x="2075" y="5990"/>
                      </a:lnTo>
                      <a:lnTo>
                        <a:pt x="2052" y="6002"/>
                      </a:lnTo>
                      <a:lnTo>
                        <a:pt x="2029" y="6013"/>
                      </a:lnTo>
                      <a:lnTo>
                        <a:pt x="2017" y="6025"/>
                      </a:lnTo>
                      <a:lnTo>
                        <a:pt x="2006" y="6037"/>
                      </a:lnTo>
                      <a:lnTo>
                        <a:pt x="1994" y="6037"/>
                      </a:lnTo>
                      <a:lnTo>
                        <a:pt x="1983" y="6048"/>
                      </a:lnTo>
                      <a:lnTo>
                        <a:pt x="1983" y="6060"/>
                      </a:lnTo>
                      <a:lnTo>
                        <a:pt x="1971" y="6060"/>
                      </a:lnTo>
                      <a:lnTo>
                        <a:pt x="1960" y="6060"/>
                      </a:lnTo>
                      <a:lnTo>
                        <a:pt x="1960" y="6048"/>
                      </a:lnTo>
                      <a:lnTo>
                        <a:pt x="1937" y="6048"/>
                      </a:lnTo>
                      <a:lnTo>
                        <a:pt x="1937" y="6037"/>
                      </a:lnTo>
                      <a:lnTo>
                        <a:pt x="1914" y="6025"/>
                      </a:lnTo>
                      <a:lnTo>
                        <a:pt x="1902" y="6013"/>
                      </a:lnTo>
                      <a:lnTo>
                        <a:pt x="1914" y="5978"/>
                      </a:lnTo>
                      <a:lnTo>
                        <a:pt x="1925" y="5966"/>
                      </a:lnTo>
                      <a:lnTo>
                        <a:pt x="1914" y="5955"/>
                      </a:lnTo>
                      <a:lnTo>
                        <a:pt x="1902" y="5920"/>
                      </a:lnTo>
                      <a:lnTo>
                        <a:pt x="1914" y="5896"/>
                      </a:lnTo>
                      <a:lnTo>
                        <a:pt x="1914" y="5908"/>
                      </a:lnTo>
                      <a:lnTo>
                        <a:pt x="1914" y="5896"/>
                      </a:lnTo>
                      <a:lnTo>
                        <a:pt x="1914" y="5873"/>
                      </a:lnTo>
                      <a:lnTo>
                        <a:pt x="1891" y="5850"/>
                      </a:lnTo>
                      <a:lnTo>
                        <a:pt x="1902" y="5838"/>
                      </a:lnTo>
                      <a:lnTo>
                        <a:pt x="1891" y="5826"/>
                      </a:lnTo>
                      <a:lnTo>
                        <a:pt x="1879" y="5838"/>
                      </a:lnTo>
                      <a:lnTo>
                        <a:pt x="1868" y="5850"/>
                      </a:lnTo>
                      <a:lnTo>
                        <a:pt x="1868" y="5838"/>
                      </a:lnTo>
                      <a:lnTo>
                        <a:pt x="1856" y="5838"/>
                      </a:lnTo>
                      <a:lnTo>
                        <a:pt x="1844" y="5826"/>
                      </a:lnTo>
                      <a:lnTo>
                        <a:pt x="1821" y="5815"/>
                      </a:lnTo>
                      <a:lnTo>
                        <a:pt x="1810" y="5803"/>
                      </a:lnTo>
                      <a:lnTo>
                        <a:pt x="1787" y="5803"/>
                      </a:lnTo>
                      <a:lnTo>
                        <a:pt x="1775" y="5803"/>
                      </a:lnTo>
                      <a:lnTo>
                        <a:pt x="1764" y="5803"/>
                      </a:lnTo>
                      <a:lnTo>
                        <a:pt x="1729" y="5815"/>
                      </a:lnTo>
                      <a:lnTo>
                        <a:pt x="1683" y="5803"/>
                      </a:lnTo>
                      <a:lnTo>
                        <a:pt x="1660" y="5803"/>
                      </a:lnTo>
                      <a:lnTo>
                        <a:pt x="1637" y="5815"/>
                      </a:lnTo>
                      <a:lnTo>
                        <a:pt x="1649" y="5815"/>
                      </a:lnTo>
                      <a:lnTo>
                        <a:pt x="1637" y="5826"/>
                      </a:lnTo>
                      <a:lnTo>
                        <a:pt x="1614" y="5815"/>
                      </a:lnTo>
                      <a:lnTo>
                        <a:pt x="1614" y="5826"/>
                      </a:lnTo>
                      <a:lnTo>
                        <a:pt x="1602" y="5826"/>
                      </a:lnTo>
                      <a:lnTo>
                        <a:pt x="1602" y="5815"/>
                      </a:lnTo>
                      <a:lnTo>
                        <a:pt x="1591" y="5826"/>
                      </a:lnTo>
                      <a:lnTo>
                        <a:pt x="1591" y="5838"/>
                      </a:lnTo>
                      <a:lnTo>
                        <a:pt x="1579" y="5838"/>
                      </a:lnTo>
                      <a:lnTo>
                        <a:pt x="1579" y="5826"/>
                      </a:lnTo>
                      <a:lnTo>
                        <a:pt x="1568" y="5826"/>
                      </a:lnTo>
                      <a:lnTo>
                        <a:pt x="1556" y="5826"/>
                      </a:lnTo>
                      <a:lnTo>
                        <a:pt x="1545" y="5791"/>
                      </a:lnTo>
                      <a:lnTo>
                        <a:pt x="1522" y="5768"/>
                      </a:lnTo>
                      <a:lnTo>
                        <a:pt x="1522" y="5745"/>
                      </a:lnTo>
                      <a:lnTo>
                        <a:pt x="1533" y="5745"/>
                      </a:lnTo>
                      <a:lnTo>
                        <a:pt x="1545" y="5745"/>
                      </a:lnTo>
                      <a:lnTo>
                        <a:pt x="1545" y="5733"/>
                      </a:lnTo>
                      <a:lnTo>
                        <a:pt x="1568" y="5733"/>
                      </a:lnTo>
                      <a:lnTo>
                        <a:pt x="1591" y="5721"/>
                      </a:lnTo>
                      <a:lnTo>
                        <a:pt x="1602" y="5721"/>
                      </a:lnTo>
                      <a:lnTo>
                        <a:pt x="1625" y="5698"/>
                      </a:lnTo>
                      <a:lnTo>
                        <a:pt x="1637" y="5698"/>
                      </a:lnTo>
                      <a:lnTo>
                        <a:pt x="1649" y="5675"/>
                      </a:lnTo>
                      <a:lnTo>
                        <a:pt x="1660" y="5663"/>
                      </a:lnTo>
                      <a:lnTo>
                        <a:pt x="1660" y="5640"/>
                      </a:lnTo>
                      <a:lnTo>
                        <a:pt x="1649" y="5628"/>
                      </a:lnTo>
                      <a:lnTo>
                        <a:pt x="1637" y="5628"/>
                      </a:lnTo>
                      <a:lnTo>
                        <a:pt x="1602" y="5593"/>
                      </a:lnTo>
                      <a:lnTo>
                        <a:pt x="1602" y="5581"/>
                      </a:lnTo>
                      <a:lnTo>
                        <a:pt x="1591" y="5581"/>
                      </a:lnTo>
                      <a:lnTo>
                        <a:pt x="1579" y="5581"/>
                      </a:lnTo>
                      <a:lnTo>
                        <a:pt x="1568" y="5569"/>
                      </a:lnTo>
                      <a:lnTo>
                        <a:pt x="1568" y="5558"/>
                      </a:lnTo>
                      <a:lnTo>
                        <a:pt x="1545" y="5558"/>
                      </a:lnTo>
                      <a:lnTo>
                        <a:pt x="1545" y="5546"/>
                      </a:lnTo>
                      <a:lnTo>
                        <a:pt x="1533" y="5546"/>
                      </a:lnTo>
                      <a:lnTo>
                        <a:pt x="1522" y="5546"/>
                      </a:lnTo>
                      <a:lnTo>
                        <a:pt x="1476" y="5546"/>
                      </a:lnTo>
                      <a:lnTo>
                        <a:pt x="1464" y="5546"/>
                      </a:lnTo>
                      <a:lnTo>
                        <a:pt x="1453" y="5558"/>
                      </a:lnTo>
                      <a:lnTo>
                        <a:pt x="1429" y="5546"/>
                      </a:lnTo>
                      <a:lnTo>
                        <a:pt x="1406" y="5546"/>
                      </a:lnTo>
                      <a:lnTo>
                        <a:pt x="1395" y="5546"/>
                      </a:lnTo>
                      <a:lnTo>
                        <a:pt x="1395" y="5523"/>
                      </a:lnTo>
                      <a:lnTo>
                        <a:pt x="1395" y="5499"/>
                      </a:lnTo>
                      <a:lnTo>
                        <a:pt x="1395" y="5488"/>
                      </a:lnTo>
                      <a:lnTo>
                        <a:pt x="1395" y="5476"/>
                      </a:lnTo>
                      <a:lnTo>
                        <a:pt x="1383" y="5488"/>
                      </a:lnTo>
                      <a:lnTo>
                        <a:pt x="1349" y="5453"/>
                      </a:lnTo>
                      <a:lnTo>
                        <a:pt x="1349" y="5441"/>
                      </a:lnTo>
                      <a:lnTo>
                        <a:pt x="1337" y="5429"/>
                      </a:lnTo>
                      <a:lnTo>
                        <a:pt x="1337" y="5418"/>
                      </a:lnTo>
                      <a:lnTo>
                        <a:pt x="1314" y="5383"/>
                      </a:lnTo>
                      <a:lnTo>
                        <a:pt x="1326" y="5359"/>
                      </a:lnTo>
                      <a:lnTo>
                        <a:pt x="1314" y="5359"/>
                      </a:lnTo>
                      <a:lnTo>
                        <a:pt x="1314" y="5371"/>
                      </a:lnTo>
                      <a:lnTo>
                        <a:pt x="1303" y="5371"/>
                      </a:lnTo>
                      <a:lnTo>
                        <a:pt x="1291" y="5371"/>
                      </a:lnTo>
                      <a:lnTo>
                        <a:pt x="1280" y="5406"/>
                      </a:lnTo>
                      <a:lnTo>
                        <a:pt x="1280" y="5429"/>
                      </a:lnTo>
                      <a:lnTo>
                        <a:pt x="1291" y="5453"/>
                      </a:lnTo>
                      <a:lnTo>
                        <a:pt x="1291" y="5464"/>
                      </a:lnTo>
                      <a:lnTo>
                        <a:pt x="1291" y="5476"/>
                      </a:lnTo>
                      <a:lnTo>
                        <a:pt x="1291" y="5488"/>
                      </a:lnTo>
                      <a:lnTo>
                        <a:pt x="1268" y="5488"/>
                      </a:lnTo>
                      <a:lnTo>
                        <a:pt x="1234" y="5523"/>
                      </a:lnTo>
                      <a:lnTo>
                        <a:pt x="1222" y="5523"/>
                      </a:lnTo>
                      <a:lnTo>
                        <a:pt x="1222" y="5511"/>
                      </a:lnTo>
                      <a:lnTo>
                        <a:pt x="1222" y="5499"/>
                      </a:lnTo>
                      <a:lnTo>
                        <a:pt x="1210" y="5499"/>
                      </a:lnTo>
                      <a:lnTo>
                        <a:pt x="1199" y="5499"/>
                      </a:lnTo>
                      <a:lnTo>
                        <a:pt x="1187" y="5499"/>
                      </a:lnTo>
                      <a:lnTo>
                        <a:pt x="1176" y="5511"/>
                      </a:lnTo>
                      <a:lnTo>
                        <a:pt x="1164" y="5499"/>
                      </a:lnTo>
                      <a:lnTo>
                        <a:pt x="1130" y="5499"/>
                      </a:lnTo>
                      <a:lnTo>
                        <a:pt x="1118" y="5499"/>
                      </a:lnTo>
                      <a:lnTo>
                        <a:pt x="1095" y="5488"/>
                      </a:lnTo>
                      <a:lnTo>
                        <a:pt x="1107" y="5464"/>
                      </a:lnTo>
                      <a:lnTo>
                        <a:pt x="1107" y="5453"/>
                      </a:lnTo>
                      <a:lnTo>
                        <a:pt x="1107" y="5383"/>
                      </a:lnTo>
                      <a:lnTo>
                        <a:pt x="1061" y="5418"/>
                      </a:lnTo>
                      <a:lnTo>
                        <a:pt x="1003" y="5371"/>
                      </a:lnTo>
                      <a:lnTo>
                        <a:pt x="991" y="5383"/>
                      </a:lnTo>
                      <a:lnTo>
                        <a:pt x="980" y="5383"/>
                      </a:lnTo>
                      <a:lnTo>
                        <a:pt x="968" y="5394"/>
                      </a:lnTo>
                      <a:lnTo>
                        <a:pt x="957" y="5406"/>
                      </a:lnTo>
                      <a:lnTo>
                        <a:pt x="922" y="5359"/>
                      </a:lnTo>
                      <a:lnTo>
                        <a:pt x="911" y="5359"/>
                      </a:lnTo>
                      <a:lnTo>
                        <a:pt x="876" y="5313"/>
                      </a:lnTo>
                      <a:lnTo>
                        <a:pt x="865" y="5301"/>
                      </a:lnTo>
                      <a:lnTo>
                        <a:pt x="853" y="5301"/>
                      </a:lnTo>
                      <a:lnTo>
                        <a:pt x="842" y="5289"/>
                      </a:lnTo>
                      <a:lnTo>
                        <a:pt x="819" y="5266"/>
                      </a:lnTo>
                      <a:lnTo>
                        <a:pt x="807" y="5254"/>
                      </a:lnTo>
                      <a:lnTo>
                        <a:pt x="795" y="5243"/>
                      </a:lnTo>
                      <a:lnTo>
                        <a:pt x="772" y="5231"/>
                      </a:lnTo>
                      <a:lnTo>
                        <a:pt x="772" y="5207"/>
                      </a:lnTo>
                      <a:lnTo>
                        <a:pt x="749" y="5184"/>
                      </a:lnTo>
                      <a:lnTo>
                        <a:pt x="726" y="5172"/>
                      </a:lnTo>
                      <a:lnTo>
                        <a:pt x="715" y="5172"/>
                      </a:lnTo>
                      <a:lnTo>
                        <a:pt x="703" y="5207"/>
                      </a:lnTo>
                      <a:lnTo>
                        <a:pt x="703" y="5231"/>
                      </a:lnTo>
                      <a:lnTo>
                        <a:pt x="692" y="5243"/>
                      </a:lnTo>
                      <a:lnTo>
                        <a:pt x="680" y="5219"/>
                      </a:lnTo>
                      <a:lnTo>
                        <a:pt x="669" y="5184"/>
                      </a:lnTo>
                      <a:lnTo>
                        <a:pt x="680" y="5172"/>
                      </a:lnTo>
                      <a:lnTo>
                        <a:pt x="680" y="5161"/>
                      </a:lnTo>
                      <a:lnTo>
                        <a:pt x="703" y="5161"/>
                      </a:lnTo>
                      <a:lnTo>
                        <a:pt x="715" y="5161"/>
                      </a:lnTo>
                      <a:lnTo>
                        <a:pt x="715" y="5149"/>
                      </a:lnTo>
                      <a:lnTo>
                        <a:pt x="703" y="5137"/>
                      </a:lnTo>
                      <a:lnTo>
                        <a:pt x="680" y="5114"/>
                      </a:lnTo>
                      <a:lnTo>
                        <a:pt x="669" y="5102"/>
                      </a:lnTo>
                      <a:lnTo>
                        <a:pt x="657" y="5091"/>
                      </a:lnTo>
                      <a:lnTo>
                        <a:pt x="634" y="5067"/>
                      </a:lnTo>
                      <a:lnTo>
                        <a:pt x="634" y="5079"/>
                      </a:lnTo>
                      <a:lnTo>
                        <a:pt x="634" y="5067"/>
                      </a:lnTo>
                      <a:lnTo>
                        <a:pt x="623" y="5056"/>
                      </a:lnTo>
                      <a:lnTo>
                        <a:pt x="623" y="5044"/>
                      </a:lnTo>
                      <a:lnTo>
                        <a:pt x="611" y="5032"/>
                      </a:lnTo>
                      <a:lnTo>
                        <a:pt x="600" y="5021"/>
                      </a:lnTo>
                      <a:lnTo>
                        <a:pt x="600" y="5009"/>
                      </a:lnTo>
                      <a:lnTo>
                        <a:pt x="576" y="5009"/>
                      </a:lnTo>
                      <a:lnTo>
                        <a:pt x="576" y="4997"/>
                      </a:lnTo>
                      <a:lnTo>
                        <a:pt x="553" y="4997"/>
                      </a:lnTo>
                      <a:lnTo>
                        <a:pt x="565" y="4997"/>
                      </a:lnTo>
                      <a:lnTo>
                        <a:pt x="553" y="4986"/>
                      </a:lnTo>
                      <a:lnTo>
                        <a:pt x="565" y="4974"/>
                      </a:lnTo>
                      <a:lnTo>
                        <a:pt x="565" y="4962"/>
                      </a:lnTo>
                      <a:lnTo>
                        <a:pt x="576" y="4962"/>
                      </a:lnTo>
                      <a:lnTo>
                        <a:pt x="588" y="4974"/>
                      </a:lnTo>
                      <a:lnTo>
                        <a:pt x="600" y="4939"/>
                      </a:lnTo>
                      <a:lnTo>
                        <a:pt x="611" y="4927"/>
                      </a:lnTo>
                      <a:lnTo>
                        <a:pt x="611" y="4916"/>
                      </a:lnTo>
                      <a:lnTo>
                        <a:pt x="623" y="4892"/>
                      </a:lnTo>
                      <a:lnTo>
                        <a:pt x="634" y="4869"/>
                      </a:lnTo>
                      <a:lnTo>
                        <a:pt x="657" y="4857"/>
                      </a:lnTo>
                      <a:lnTo>
                        <a:pt x="726" y="4822"/>
                      </a:lnTo>
                      <a:lnTo>
                        <a:pt x="715" y="4810"/>
                      </a:lnTo>
                      <a:lnTo>
                        <a:pt x="715" y="4775"/>
                      </a:lnTo>
                      <a:lnTo>
                        <a:pt x="703" y="4729"/>
                      </a:lnTo>
                      <a:lnTo>
                        <a:pt x="726" y="4670"/>
                      </a:lnTo>
                      <a:lnTo>
                        <a:pt x="715" y="4647"/>
                      </a:lnTo>
                      <a:lnTo>
                        <a:pt x="726" y="4647"/>
                      </a:lnTo>
                      <a:lnTo>
                        <a:pt x="738" y="4624"/>
                      </a:lnTo>
                      <a:lnTo>
                        <a:pt x="749" y="4612"/>
                      </a:lnTo>
                      <a:lnTo>
                        <a:pt x="761" y="4635"/>
                      </a:lnTo>
                      <a:lnTo>
                        <a:pt x="807" y="4635"/>
                      </a:lnTo>
                      <a:lnTo>
                        <a:pt x="807" y="4647"/>
                      </a:lnTo>
                      <a:lnTo>
                        <a:pt x="853" y="4670"/>
                      </a:lnTo>
                      <a:lnTo>
                        <a:pt x="876" y="4659"/>
                      </a:lnTo>
                      <a:lnTo>
                        <a:pt x="922" y="4624"/>
                      </a:lnTo>
                      <a:lnTo>
                        <a:pt x="934" y="4612"/>
                      </a:lnTo>
                      <a:lnTo>
                        <a:pt x="922" y="4589"/>
                      </a:lnTo>
                      <a:lnTo>
                        <a:pt x="911" y="4565"/>
                      </a:lnTo>
                      <a:lnTo>
                        <a:pt x="922" y="4542"/>
                      </a:lnTo>
                      <a:lnTo>
                        <a:pt x="922" y="4519"/>
                      </a:lnTo>
                      <a:lnTo>
                        <a:pt x="945" y="4484"/>
                      </a:lnTo>
                      <a:lnTo>
                        <a:pt x="945" y="4437"/>
                      </a:lnTo>
                      <a:lnTo>
                        <a:pt x="945" y="4425"/>
                      </a:lnTo>
                      <a:lnTo>
                        <a:pt x="934" y="4413"/>
                      </a:lnTo>
                      <a:lnTo>
                        <a:pt x="922" y="4390"/>
                      </a:lnTo>
                      <a:lnTo>
                        <a:pt x="922" y="4367"/>
                      </a:lnTo>
                      <a:lnTo>
                        <a:pt x="911" y="4367"/>
                      </a:lnTo>
                      <a:lnTo>
                        <a:pt x="911" y="4320"/>
                      </a:lnTo>
                      <a:lnTo>
                        <a:pt x="922" y="4308"/>
                      </a:lnTo>
                      <a:lnTo>
                        <a:pt x="934" y="4285"/>
                      </a:lnTo>
                      <a:lnTo>
                        <a:pt x="934" y="4273"/>
                      </a:lnTo>
                      <a:lnTo>
                        <a:pt x="934" y="4250"/>
                      </a:lnTo>
                      <a:lnTo>
                        <a:pt x="934" y="4238"/>
                      </a:lnTo>
                      <a:lnTo>
                        <a:pt x="934" y="4215"/>
                      </a:lnTo>
                      <a:lnTo>
                        <a:pt x="934" y="4180"/>
                      </a:lnTo>
                      <a:lnTo>
                        <a:pt x="934" y="4168"/>
                      </a:lnTo>
                      <a:lnTo>
                        <a:pt x="922" y="4157"/>
                      </a:lnTo>
                      <a:lnTo>
                        <a:pt x="911" y="4157"/>
                      </a:lnTo>
                      <a:lnTo>
                        <a:pt x="911" y="4145"/>
                      </a:lnTo>
                      <a:lnTo>
                        <a:pt x="899" y="4145"/>
                      </a:lnTo>
                      <a:lnTo>
                        <a:pt x="888" y="4145"/>
                      </a:lnTo>
                      <a:lnTo>
                        <a:pt x="865" y="4122"/>
                      </a:lnTo>
                      <a:lnTo>
                        <a:pt x="865" y="4110"/>
                      </a:lnTo>
                      <a:lnTo>
                        <a:pt x="853" y="4098"/>
                      </a:lnTo>
                      <a:lnTo>
                        <a:pt x="842" y="4086"/>
                      </a:lnTo>
                      <a:lnTo>
                        <a:pt x="819" y="4051"/>
                      </a:lnTo>
                      <a:lnTo>
                        <a:pt x="807" y="4016"/>
                      </a:lnTo>
                      <a:lnTo>
                        <a:pt x="819" y="3993"/>
                      </a:lnTo>
                      <a:lnTo>
                        <a:pt x="830" y="3981"/>
                      </a:lnTo>
                      <a:lnTo>
                        <a:pt x="830" y="3958"/>
                      </a:lnTo>
                      <a:lnTo>
                        <a:pt x="830" y="3935"/>
                      </a:lnTo>
                      <a:lnTo>
                        <a:pt x="819" y="3923"/>
                      </a:lnTo>
                      <a:lnTo>
                        <a:pt x="795" y="3911"/>
                      </a:lnTo>
                      <a:lnTo>
                        <a:pt x="761" y="3876"/>
                      </a:lnTo>
                      <a:lnTo>
                        <a:pt x="749" y="3853"/>
                      </a:lnTo>
                      <a:lnTo>
                        <a:pt x="738" y="3853"/>
                      </a:lnTo>
                      <a:lnTo>
                        <a:pt x="726" y="3841"/>
                      </a:lnTo>
                      <a:lnTo>
                        <a:pt x="703" y="3830"/>
                      </a:lnTo>
                      <a:lnTo>
                        <a:pt x="669" y="3795"/>
                      </a:lnTo>
                      <a:lnTo>
                        <a:pt x="657" y="3771"/>
                      </a:lnTo>
                      <a:lnTo>
                        <a:pt x="646" y="3760"/>
                      </a:lnTo>
                      <a:lnTo>
                        <a:pt x="623" y="3748"/>
                      </a:lnTo>
                      <a:lnTo>
                        <a:pt x="623" y="3736"/>
                      </a:lnTo>
                      <a:lnTo>
                        <a:pt x="611" y="3725"/>
                      </a:lnTo>
                      <a:lnTo>
                        <a:pt x="611" y="3713"/>
                      </a:lnTo>
                      <a:lnTo>
                        <a:pt x="600" y="3701"/>
                      </a:lnTo>
                      <a:lnTo>
                        <a:pt x="588" y="3689"/>
                      </a:lnTo>
                      <a:lnTo>
                        <a:pt x="565" y="3666"/>
                      </a:lnTo>
                      <a:lnTo>
                        <a:pt x="553" y="3666"/>
                      </a:lnTo>
                      <a:lnTo>
                        <a:pt x="542" y="3643"/>
                      </a:lnTo>
                      <a:lnTo>
                        <a:pt x="530" y="3631"/>
                      </a:lnTo>
                      <a:lnTo>
                        <a:pt x="519" y="3631"/>
                      </a:lnTo>
                      <a:lnTo>
                        <a:pt x="507" y="3631"/>
                      </a:lnTo>
                      <a:lnTo>
                        <a:pt x="496" y="3619"/>
                      </a:lnTo>
                      <a:lnTo>
                        <a:pt x="461" y="3619"/>
                      </a:lnTo>
                      <a:lnTo>
                        <a:pt x="450" y="3608"/>
                      </a:lnTo>
                      <a:lnTo>
                        <a:pt x="427" y="3573"/>
                      </a:lnTo>
                      <a:lnTo>
                        <a:pt x="415" y="3561"/>
                      </a:lnTo>
                      <a:lnTo>
                        <a:pt x="392" y="3549"/>
                      </a:lnTo>
                      <a:lnTo>
                        <a:pt x="392" y="3561"/>
                      </a:lnTo>
                      <a:lnTo>
                        <a:pt x="369" y="3561"/>
                      </a:lnTo>
                      <a:lnTo>
                        <a:pt x="346" y="3549"/>
                      </a:lnTo>
                      <a:lnTo>
                        <a:pt x="346" y="3526"/>
                      </a:lnTo>
                      <a:lnTo>
                        <a:pt x="323" y="3503"/>
                      </a:lnTo>
                      <a:lnTo>
                        <a:pt x="323" y="3491"/>
                      </a:lnTo>
                      <a:lnTo>
                        <a:pt x="311" y="3479"/>
                      </a:lnTo>
                      <a:lnTo>
                        <a:pt x="277" y="3503"/>
                      </a:lnTo>
                      <a:lnTo>
                        <a:pt x="265" y="3503"/>
                      </a:lnTo>
                      <a:lnTo>
                        <a:pt x="242" y="3514"/>
                      </a:lnTo>
                      <a:lnTo>
                        <a:pt x="196" y="3514"/>
                      </a:lnTo>
                      <a:lnTo>
                        <a:pt x="185" y="3526"/>
                      </a:lnTo>
                      <a:lnTo>
                        <a:pt x="173" y="3538"/>
                      </a:lnTo>
                      <a:lnTo>
                        <a:pt x="138" y="3503"/>
                      </a:lnTo>
                      <a:lnTo>
                        <a:pt x="138" y="3491"/>
                      </a:lnTo>
                      <a:lnTo>
                        <a:pt x="92" y="3479"/>
                      </a:lnTo>
                      <a:lnTo>
                        <a:pt x="35" y="3468"/>
                      </a:lnTo>
                      <a:lnTo>
                        <a:pt x="35" y="3398"/>
                      </a:lnTo>
                      <a:lnTo>
                        <a:pt x="23" y="3351"/>
                      </a:lnTo>
                      <a:lnTo>
                        <a:pt x="12" y="3304"/>
                      </a:lnTo>
                      <a:lnTo>
                        <a:pt x="12" y="3269"/>
                      </a:lnTo>
                      <a:lnTo>
                        <a:pt x="0" y="3257"/>
                      </a:lnTo>
                      <a:lnTo>
                        <a:pt x="0" y="3246"/>
                      </a:lnTo>
                      <a:lnTo>
                        <a:pt x="0" y="3234"/>
                      </a:lnTo>
                      <a:lnTo>
                        <a:pt x="0" y="3211"/>
                      </a:lnTo>
                      <a:lnTo>
                        <a:pt x="0" y="3199"/>
                      </a:lnTo>
                      <a:lnTo>
                        <a:pt x="0" y="3187"/>
                      </a:lnTo>
                      <a:lnTo>
                        <a:pt x="12" y="3176"/>
                      </a:lnTo>
                      <a:lnTo>
                        <a:pt x="23" y="3164"/>
                      </a:lnTo>
                      <a:lnTo>
                        <a:pt x="12" y="3141"/>
                      </a:lnTo>
                      <a:lnTo>
                        <a:pt x="12" y="3129"/>
                      </a:lnTo>
                      <a:lnTo>
                        <a:pt x="23" y="3129"/>
                      </a:lnTo>
                      <a:lnTo>
                        <a:pt x="58" y="3106"/>
                      </a:lnTo>
                      <a:lnTo>
                        <a:pt x="58" y="3094"/>
                      </a:lnTo>
                      <a:lnTo>
                        <a:pt x="69" y="3082"/>
                      </a:lnTo>
                      <a:lnTo>
                        <a:pt x="81" y="3071"/>
                      </a:lnTo>
                      <a:lnTo>
                        <a:pt x="69" y="3071"/>
                      </a:lnTo>
                      <a:lnTo>
                        <a:pt x="69" y="3059"/>
                      </a:lnTo>
                      <a:lnTo>
                        <a:pt x="69" y="3047"/>
                      </a:lnTo>
                      <a:lnTo>
                        <a:pt x="81" y="3024"/>
                      </a:lnTo>
                      <a:lnTo>
                        <a:pt x="81" y="2989"/>
                      </a:lnTo>
                      <a:lnTo>
                        <a:pt x="81" y="2966"/>
                      </a:lnTo>
                      <a:lnTo>
                        <a:pt x="92" y="2966"/>
                      </a:lnTo>
                      <a:lnTo>
                        <a:pt x="92" y="2942"/>
                      </a:lnTo>
                      <a:lnTo>
                        <a:pt x="173" y="2966"/>
                      </a:lnTo>
                      <a:lnTo>
                        <a:pt x="196" y="2989"/>
                      </a:lnTo>
                      <a:lnTo>
                        <a:pt x="196" y="3024"/>
                      </a:lnTo>
                      <a:lnTo>
                        <a:pt x="185" y="3047"/>
                      </a:lnTo>
                      <a:lnTo>
                        <a:pt x="185" y="3059"/>
                      </a:lnTo>
                      <a:lnTo>
                        <a:pt x="196" y="3059"/>
                      </a:lnTo>
                      <a:lnTo>
                        <a:pt x="208" y="3071"/>
                      </a:lnTo>
                      <a:lnTo>
                        <a:pt x="219" y="3071"/>
                      </a:lnTo>
                      <a:lnTo>
                        <a:pt x="231" y="3059"/>
                      </a:lnTo>
                      <a:lnTo>
                        <a:pt x="242" y="3047"/>
                      </a:lnTo>
                      <a:lnTo>
                        <a:pt x="254" y="3047"/>
                      </a:lnTo>
                      <a:lnTo>
                        <a:pt x="265" y="3047"/>
                      </a:lnTo>
                      <a:lnTo>
                        <a:pt x="277" y="3036"/>
                      </a:lnTo>
                      <a:lnTo>
                        <a:pt x="288" y="3036"/>
                      </a:lnTo>
                      <a:lnTo>
                        <a:pt x="300" y="3024"/>
                      </a:lnTo>
                      <a:lnTo>
                        <a:pt x="311" y="3024"/>
                      </a:lnTo>
                      <a:lnTo>
                        <a:pt x="334" y="3024"/>
                      </a:lnTo>
                      <a:lnTo>
                        <a:pt x="334" y="3012"/>
                      </a:lnTo>
                      <a:lnTo>
                        <a:pt x="334" y="3001"/>
                      </a:lnTo>
                      <a:lnTo>
                        <a:pt x="311" y="2989"/>
                      </a:lnTo>
                      <a:lnTo>
                        <a:pt x="323" y="2977"/>
                      </a:lnTo>
                      <a:lnTo>
                        <a:pt x="323" y="2966"/>
                      </a:lnTo>
                      <a:lnTo>
                        <a:pt x="311" y="2942"/>
                      </a:lnTo>
                      <a:lnTo>
                        <a:pt x="311" y="2930"/>
                      </a:lnTo>
                      <a:lnTo>
                        <a:pt x="311" y="2907"/>
                      </a:lnTo>
                      <a:lnTo>
                        <a:pt x="288" y="2872"/>
                      </a:lnTo>
                      <a:lnTo>
                        <a:pt x="277" y="2860"/>
                      </a:lnTo>
                      <a:lnTo>
                        <a:pt x="277" y="2849"/>
                      </a:lnTo>
                      <a:lnTo>
                        <a:pt x="277" y="2837"/>
                      </a:lnTo>
                      <a:lnTo>
                        <a:pt x="277" y="2802"/>
                      </a:lnTo>
                      <a:lnTo>
                        <a:pt x="277" y="2790"/>
                      </a:lnTo>
                      <a:lnTo>
                        <a:pt x="288" y="2779"/>
                      </a:lnTo>
                      <a:lnTo>
                        <a:pt x="288" y="2767"/>
                      </a:lnTo>
                      <a:lnTo>
                        <a:pt x="288" y="2744"/>
                      </a:lnTo>
                      <a:lnTo>
                        <a:pt x="277" y="2720"/>
                      </a:lnTo>
                      <a:lnTo>
                        <a:pt x="277" y="2732"/>
                      </a:lnTo>
                      <a:lnTo>
                        <a:pt x="265" y="2720"/>
                      </a:lnTo>
                      <a:lnTo>
                        <a:pt x="265" y="2709"/>
                      </a:lnTo>
                      <a:lnTo>
                        <a:pt x="254" y="2685"/>
                      </a:lnTo>
                      <a:lnTo>
                        <a:pt x="254" y="2674"/>
                      </a:lnTo>
                      <a:lnTo>
                        <a:pt x="254" y="2662"/>
                      </a:lnTo>
                      <a:lnTo>
                        <a:pt x="254" y="2639"/>
                      </a:lnTo>
                      <a:lnTo>
                        <a:pt x="265" y="2627"/>
                      </a:lnTo>
                      <a:lnTo>
                        <a:pt x="277" y="2639"/>
                      </a:lnTo>
                      <a:lnTo>
                        <a:pt x="288" y="2627"/>
                      </a:lnTo>
                      <a:lnTo>
                        <a:pt x="300" y="2639"/>
                      </a:lnTo>
                      <a:lnTo>
                        <a:pt x="357" y="2650"/>
                      </a:lnTo>
                      <a:lnTo>
                        <a:pt x="357" y="2627"/>
                      </a:lnTo>
                      <a:lnTo>
                        <a:pt x="369" y="2627"/>
                      </a:lnTo>
                      <a:lnTo>
                        <a:pt x="369" y="2615"/>
                      </a:lnTo>
                      <a:lnTo>
                        <a:pt x="381" y="2604"/>
                      </a:lnTo>
                      <a:lnTo>
                        <a:pt x="392" y="2592"/>
                      </a:lnTo>
                      <a:lnTo>
                        <a:pt x="392" y="2580"/>
                      </a:lnTo>
                      <a:lnTo>
                        <a:pt x="415" y="2557"/>
                      </a:lnTo>
                      <a:lnTo>
                        <a:pt x="427" y="2568"/>
                      </a:lnTo>
                      <a:lnTo>
                        <a:pt x="450" y="2522"/>
                      </a:lnTo>
                      <a:lnTo>
                        <a:pt x="484" y="2522"/>
                      </a:lnTo>
                      <a:lnTo>
                        <a:pt x="507" y="2522"/>
                      </a:lnTo>
                      <a:lnTo>
                        <a:pt x="519" y="2510"/>
                      </a:lnTo>
                      <a:lnTo>
                        <a:pt x="519" y="2475"/>
                      </a:lnTo>
                      <a:lnTo>
                        <a:pt x="530" y="2452"/>
                      </a:lnTo>
                      <a:lnTo>
                        <a:pt x="542" y="2440"/>
                      </a:lnTo>
                      <a:lnTo>
                        <a:pt x="542" y="2452"/>
                      </a:lnTo>
                      <a:lnTo>
                        <a:pt x="553" y="2440"/>
                      </a:lnTo>
                      <a:lnTo>
                        <a:pt x="542" y="2440"/>
                      </a:lnTo>
                      <a:lnTo>
                        <a:pt x="553" y="2405"/>
                      </a:lnTo>
                      <a:lnTo>
                        <a:pt x="565" y="2393"/>
                      </a:lnTo>
                      <a:lnTo>
                        <a:pt x="553" y="2382"/>
                      </a:lnTo>
                      <a:lnTo>
                        <a:pt x="542" y="2370"/>
                      </a:lnTo>
                      <a:lnTo>
                        <a:pt x="530" y="2382"/>
                      </a:lnTo>
                      <a:lnTo>
                        <a:pt x="519" y="2370"/>
                      </a:lnTo>
                      <a:lnTo>
                        <a:pt x="530" y="2347"/>
                      </a:lnTo>
                      <a:lnTo>
                        <a:pt x="496" y="2312"/>
                      </a:lnTo>
                      <a:lnTo>
                        <a:pt x="496" y="2300"/>
                      </a:lnTo>
                      <a:lnTo>
                        <a:pt x="496" y="2288"/>
                      </a:lnTo>
                      <a:lnTo>
                        <a:pt x="473" y="2277"/>
                      </a:lnTo>
                      <a:lnTo>
                        <a:pt x="450" y="2265"/>
                      </a:lnTo>
                      <a:lnTo>
                        <a:pt x="461" y="2230"/>
                      </a:lnTo>
                      <a:lnTo>
                        <a:pt x="473" y="2218"/>
                      </a:lnTo>
                      <a:lnTo>
                        <a:pt x="496" y="2207"/>
                      </a:lnTo>
                      <a:lnTo>
                        <a:pt x="496" y="2183"/>
                      </a:lnTo>
                      <a:lnTo>
                        <a:pt x="496" y="2160"/>
                      </a:lnTo>
                      <a:lnTo>
                        <a:pt x="496" y="2148"/>
                      </a:lnTo>
                      <a:lnTo>
                        <a:pt x="496" y="2136"/>
                      </a:lnTo>
                      <a:lnTo>
                        <a:pt x="496" y="2125"/>
                      </a:lnTo>
                      <a:lnTo>
                        <a:pt x="496" y="2113"/>
                      </a:lnTo>
                      <a:lnTo>
                        <a:pt x="484" y="2125"/>
                      </a:lnTo>
                      <a:lnTo>
                        <a:pt x="473" y="2101"/>
                      </a:lnTo>
                      <a:lnTo>
                        <a:pt x="473" y="2090"/>
                      </a:lnTo>
                      <a:lnTo>
                        <a:pt x="473" y="2066"/>
                      </a:lnTo>
                      <a:lnTo>
                        <a:pt x="438" y="2031"/>
                      </a:lnTo>
                      <a:lnTo>
                        <a:pt x="438" y="1985"/>
                      </a:lnTo>
                      <a:lnTo>
                        <a:pt x="450" y="1973"/>
                      </a:lnTo>
                      <a:lnTo>
                        <a:pt x="438" y="1961"/>
                      </a:lnTo>
                      <a:lnTo>
                        <a:pt x="450" y="1938"/>
                      </a:lnTo>
                      <a:lnTo>
                        <a:pt x="438" y="1915"/>
                      </a:lnTo>
                      <a:lnTo>
                        <a:pt x="427" y="1903"/>
                      </a:lnTo>
                      <a:lnTo>
                        <a:pt x="461" y="1880"/>
                      </a:lnTo>
                      <a:lnTo>
                        <a:pt x="450" y="1856"/>
                      </a:lnTo>
                      <a:lnTo>
                        <a:pt x="450" y="1845"/>
                      </a:lnTo>
                      <a:lnTo>
                        <a:pt x="450" y="1833"/>
                      </a:lnTo>
                      <a:lnTo>
                        <a:pt x="461" y="1845"/>
                      </a:lnTo>
                      <a:lnTo>
                        <a:pt x="473" y="1868"/>
                      </a:lnTo>
                      <a:lnTo>
                        <a:pt x="484" y="1868"/>
                      </a:lnTo>
                      <a:lnTo>
                        <a:pt x="507" y="1856"/>
                      </a:lnTo>
                      <a:lnTo>
                        <a:pt x="519" y="1868"/>
                      </a:lnTo>
                      <a:lnTo>
                        <a:pt x="530" y="1868"/>
                      </a:lnTo>
                      <a:lnTo>
                        <a:pt x="542" y="1868"/>
                      </a:lnTo>
                      <a:lnTo>
                        <a:pt x="565" y="1856"/>
                      </a:lnTo>
                      <a:lnTo>
                        <a:pt x="611" y="1915"/>
                      </a:lnTo>
                      <a:lnTo>
                        <a:pt x="623" y="1926"/>
                      </a:lnTo>
                      <a:lnTo>
                        <a:pt x="646" y="1938"/>
                      </a:lnTo>
                      <a:lnTo>
                        <a:pt x="657" y="1938"/>
                      </a:lnTo>
                      <a:lnTo>
                        <a:pt x="669" y="1938"/>
                      </a:lnTo>
                      <a:lnTo>
                        <a:pt x="680" y="1938"/>
                      </a:lnTo>
                      <a:lnTo>
                        <a:pt x="692" y="1938"/>
                      </a:lnTo>
                      <a:lnTo>
                        <a:pt x="703" y="1926"/>
                      </a:lnTo>
                      <a:lnTo>
                        <a:pt x="703" y="1915"/>
                      </a:lnTo>
                      <a:lnTo>
                        <a:pt x="715" y="1926"/>
                      </a:lnTo>
                      <a:lnTo>
                        <a:pt x="726" y="1926"/>
                      </a:lnTo>
                      <a:lnTo>
                        <a:pt x="738" y="1915"/>
                      </a:lnTo>
                      <a:lnTo>
                        <a:pt x="749" y="1926"/>
                      </a:lnTo>
                      <a:lnTo>
                        <a:pt x="784" y="1950"/>
                      </a:lnTo>
                      <a:lnTo>
                        <a:pt x="795" y="1961"/>
                      </a:lnTo>
                      <a:lnTo>
                        <a:pt x="819" y="1996"/>
                      </a:lnTo>
                      <a:lnTo>
                        <a:pt x="842" y="2008"/>
                      </a:lnTo>
                      <a:lnTo>
                        <a:pt x="876" y="2020"/>
                      </a:lnTo>
                      <a:lnTo>
                        <a:pt x="922" y="2020"/>
                      </a:lnTo>
                      <a:lnTo>
                        <a:pt x="945" y="2020"/>
                      </a:lnTo>
                      <a:lnTo>
                        <a:pt x="945" y="2008"/>
                      </a:lnTo>
                      <a:lnTo>
                        <a:pt x="957" y="1996"/>
                      </a:lnTo>
                      <a:lnTo>
                        <a:pt x="991" y="1996"/>
                      </a:lnTo>
                      <a:lnTo>
                        <a:pt x="1026" y="2008"/>
                      </a:lnTo>
                      <a:lnTo>
                        <a:pt x="1049" y="2008"/>
                      </a:lnTo>
                      <a:lnTo>
                        <a:pt x="1072" y="2020"/>
                      </a:lnTo>
                      <a:lnTo>
                        <a:pt x="1084" y="2008"/>
                      </a:lnTo>
                      <a:lnTo>
                        <a:pt x="1095" y="1996"/>
                      </a:lnTo>
                      <a:lnTo>
                        <a:pt x="1095" y="1985"/>
                      </a:lnTo>
                      <a:lnTo>
                        <a:pt x="1095" y="1973"/>
                      </a:lnTo>
                      <a:lnTo>
                        <a:pt x="1107" y="1961"/>
                      </a:lnTo>
                      <a:lnTo>
                        <a:pt x="1130" y="1950"/>
                      </a:lnTo>
                      <a:lnTo>
                        <a:pt x="1130" y="1938"/>
                      </a:lnTo>
                      <a:lnTo>
                        <a:pt x="1118" y="1926"/>
                      </a:lnTo>
                      <a:lnTo>
                        <a:pt x="1130" y="1926"/>
                      </a:lnTo>
                      <a:lnTo>
                        <a:pt x="1141" y="1915"/>
                      </a:lnTo>
                      <a:lnTo>
                        <a:pt x="1153" y="1880"/>
                      </a:lnTo>
                      <a:lnTo>
                        <a:pt x="1164" y="1845"/>
                      </a:lnTo>
                      <a:lnTo>
                        <a:pt x="1187" y="1821"/>
                      </a:lnTo>
                      <a:lnTo>
                        <a:pt x="1187" y="1810"/>
                      </a:lnTo>
                      <a:lnTo>
                        <a:pt x="1199" y="1786"/>
                      </a:lnTo>
                      <a:lnTo>
                        <a:pt x="1234" y="1751"/>
                      </a:lnTo>
                      <a:lnTo>
                        <a:pt x="1234" y="1739"/>
                      </a:lnTo>
                      <a:lnTo>
                        <a:pt x="1234" y="1728"/>
                      </a:lnTo>
                      <a:lnTo>
                        <a:pt x="1234" y="1716"/>
                      </a:lnTo>
                      <a:lnTo>
                        <a:pt x="1222" y="1716"/>
                      </a:lnTo>
                      <a:lnTo>
                        <a:pt x="1234" y="1704"/>
                      </a:lnTo>
                      <a:lnTo>
                        <a:pt x="1199" y="1693"/>
                      </a:lnTo>
                      <a:lnTo>
                        <a:pt x="1176" y="1704"/>
                      </a:lnTo>
                      <a:lnTo>
                        <a:pt x="1164" y="1704"/>
                      </a:lnTo>
                      <a:lnTo>
                        <a:pt x="1153" y="1669"/>
                      </a:lnTo>
                      <a:lnTo>
                        <a:pt x="1153" y="1658"/>
                      </a:lnTo>
                      <a:lnTo>
                        <a:pt x="1141" y="1634"/>
                      </a:lnTo>
                      <a:lnTo>
                        <a:pt x="1095" y="1599"/>
                      </a:lnTo>
                      <a:lnTo>
                        <a:pt x="1095" y="1588"/>
                      </a:lnTo>
                      <a:lnTo>
                        <a:pt x="1095" y="1576"/>
                      </a:lnTo>
                      <a:lnTo>
                        <a:pt x="1107" y="1553"/>
                      </a:lnTo>
                      <a:lnTo>
                        <a:pt x="1107" y="1541"/>
                      </a:lnTo>
                      <a:lnTo>
                        <a:pt x="1095" y="1541"/>
                      </a:lnTo>
                      <a:lnTo>
                        <a:pt x="1107" y="1518"/>
                      </a:lnTo>
                      <a:lnTo>
                        <a:pt x="1107" y="1506"/>
                      </a:lnTo>
                      <a:lnTo>
                        <a:pt x="1107" y="1494"/>
                      </a:lnTo>
                      <a:lnTo>
                        <a:pt x="1107" y="1471"/>
                      </a:lnTo>
                      <a:lnTo>
                        <a:pt x="1072" y="1448"/>
                      </a:lnTo>
                      <a:lnTo>
                        <a:pt x="1072" y="1424"/>
                      </a:lnTo>
                      <a:lnTo>
                        <a:pt x="1072" y="1412"/>
                      </a:lnTo>
                      <a:lnTo>
                        <a:pt x="1095" y="1366"/>
                      </a:lnTo>
                      <a:lnTo>
                        <a:pt x="1095" y="1342"/>
                      </a:lnTo>
                      <a:lnTo>
                        <a:pt x="1095" y="1331"/>
                      </a:lnTo>
                      <a:lnTo>
                        <a:pt x="1095" y="1319"/>
                      </a:lnTo>
                      <a:lnTo>
                        <a:pt x="1107" y="1307"/>
                      </a:lnTo>
                      <a:lnTo>
                        <a:pt x="1107" y="1296"/>
                      </a:lnTo>
                      <a:lnTo>
                        <a:pt x="1095" y="1272"/>
                      </a:lnTo>
                      <a:lnTo>
                        <a:pt x="1118" y="1249"/>
                      </a:lnTo>
                      <a:lnTo>
                        <a:pt x="1130" y="1226"/>
                      </a:lnTo>
                      <a:lnTo>
                        <a:pt x="1153" y="1191"/>
                      </a:lnTo>
                      <a:lnTo>
                        <a:pt x="1153" y="1179"/>
                      </a:lnTo>
                      <a:lnTo>
                        <a:pt x="1176" y="1167"/>
                      </a:lnTo>
                      <a:lnTo>
                        <a:pt x="1187" y="1144"/>
                      </a:lnTo>
                      <a:lnTo>
                        <a:pt x="1187" y="1132"/>
                      </a:lnTo>
                      <a:lnTo>
                        <a:pt x="1187" y="1121"/>
                      </a:lnTo>
                      <a:lnTo>
                        <a:pt x="1176" y="1109"/>
                      </a:lnTo>
                      <a:lnTo>
                        <a:pt x="1164" y="1121"/>
                      </a:lnTo>
                      <a:lnTo>
                        <a:pt x="1153" y="1109"/>
                      </a:lnTo>
                      <a:lnTo>
                        <a:pt x="1141" y="1097"/>
                      </a:lnTo>
                      <a:lnTo>
                        <a:pt x="1153" y="1097"/>
                      </a:lnTo>
                      <a:lnTo>
                        <a:pt x="1164" y="1074"/>
                      </a:lnTo>
                      <a:lnTo>
                        <a:pt x="1164" y="1051"/>
                      </a:lnTo>
                      <a:lnTo>
                        <a:pt x="1164" y="1039"/>
                      </a:lnTo>
                      <a:lnTo>
                        <a:pt x="1164" y="1004"/>
                      </a:lnTo>
                      <a:lnTo>
                        <a:pt x="1210" y="957"/>
                      </a:lnTo>
                      <a:lnTo>
                        <a:pt x="1245" y="945"/>
                      </a:lnTo>
                      <a:lnTo>
                        <a:pt x="1257" y="922"/>
                      </a:lnTo>
                      <a:lnTo>
                        <a:pt x="1268" y="887"/>
                      </a:lnTo>
                      <a:lnTo>
                        <a:pt x="1257" y="875"/>
                      </a:lnTo>
                      <a:lnTo>
                        <a:pt x="1268" y="864"/>
                      </a:lnTo>
                      <a:lnTo>
                        <a:pt x="1257" y="864"/>
                      </a:lnTo>
                      <a:lnTo>
                        <a:pt x="1245" y="864"/>
                      </a:lnTo>
                      <a:lnTo>
                        <a:pt x="1245" y="840"/>
                      </a:lnTo>
                      <a:lnTo>
                        <a:pt x="1234" y="840"/>
                      </a:lnTo>
                      <a:lnTo>
                        <a:pt x="1245" y="829"/>
                      </a:lnTo>
                      <a:lnTo>
                        <a:pt x="1245" y="817"/>
                      </a:lnTo>
                      <a:lnTo>
                        <a:pt x="1280" y="747"/>
                      </a:lnTo>
                      <a:lnTo>
                        <a:pt x="1291" y="747"/>
                      </a:lnTo>
                      <a:lnTo>
                        <a:pt x="1303" y="759"/>
                      </a:lnTo>
                      <a:lnTo>
                        <a:pt x="1314" y="759"/>
                      </a:lnTo>
                      <a:lnTo>
                        <a:pt x="1326" y="770"/>
                      </a:lnTo>
                      <a:lnTo>
                        <a:pt x="1337" y="759"/>
                      </a:lnTo>
                      <a:lnTo>
                        <a:pt x="1360" y="759"/>
                      </a:lnTo>
                      <a:lnTo>
                        <a:pt x="1372" y="747"/>
                      </a:lnTo>
                      <a:lnTo>
                        <a:pt x="1360" y="735"/>
                      </a:lnTo>
                      <a:lnTo>
                        <a:pt x="1360" y="712"/>
                      </a:lnTo>
                      <a:lnTo>
                        <a:pt x="1360" y="700"/>
                      </a:lnTo>
                      <a:lnTo>
                        <a:pt x="1372" y="700"/>
                      </a:lnTo>
                      <a:lnTo>
                        <a:pt x="1383" y="689"/>
                      </a:lnTo>
                      <a:lnTo>
                        <a:pt x="1406" y="665"/>
                      </a:lnTo>
                      <a:lnTo>
                        <a:pt x="1418" y="665"/>
                      </a:lnTo>
                      <a:lnTo>
                        <a:pt x="1429" y="653"/>
                      </a:lnTo>
                      <a:lnTo>
                        <a:pt x="1406" y="642"/>
                      </a:lnTo>
                      <a:lnTo>
                        <a:pt x="1395" y="642"/>
                      </a:lnTo>
                      <a:lnTo>
                        <a:pt x="1395" y="630"/>
                      </a:lnTo>
                      <a:lnTo>
                        <a:pt x="1406" y="630"/>
                      </a:lnTo>
                      <a:lnTo>
                        <a:pt x="1406" y="618"/>
                      </a:lnTo>
                      <a:lnTo>
                        <a:pt x="1418" y="630"/>
                      </a:lnTo>
                      <a:lnTo>
                        <a:pt x="1429" y="642"/>
                      </a:lnTo>
                      <a:lnTo>
                        <a:pt x="1429" y="595"/>
                      </a:lnTo>
                      <a:lnTo>
                        <a:pt x="1429" y="572"/>
                      </a:lnTo>
                      <a:lnTo>
                        <a:pt x="1429" y="560"/>
                      </a:lnTo>
                      <a:lnTo>
                        <a:pt x="1441" y="560"/>
                      </a:lnTo>
                      <a:lnTo>
                        <a:pt x="1476" y="572"/>
                      </a:lnTo>
                      <a:lnTo>
                        <a:pt x="1499" y="560"/>
                      </a:lnTo>
                      <a:lnTo>
                        <a:pt x="1522" y="560"/>
                      </a:lnTo>
                      <a:lnTo>
                        <a:pt x="1556" y="572"/>
                      </a:lnTo>
                      <a:lnTo>
                        <a:pt x="1568" y="572"/>
                      </a:lnTo>
                      <a:lnTo>
                        <a:pt x="1579" y="572"/>
                      </a:lnTo>
                      <a:lnTo>
                        <a:pt x="1591" y="560"/>
                      </a:lnTo>
                      <a:lnTo>
                        <a:pt x="1591" y="548"/>
                      </a:lnTo>
                      <a:lnTo>
                        <a:pt x="1602" y="548"/>
                      </a:lnTo>
                      <a:lnTo>
                        <a:pt x="1591" y="537"/>
                      </a:lnTo>
                      <a:lnTo>
                        <a:pt x="1591" y="525"/>
                      </a:lnTo>
                      <a:lnTo>
                        <a:pt x="1602" y="502"/>
                      </a:lnTo>
                      <a:lnTo>
                        <a:pt x="1591" y="490"/>
                      </a:lnTo>
                      <a:lnTo>
                        <a:pt x="1591" y="478"/>
                      </a:lnTo>
                      <a:lnTo>
                        <a:pt x="1602" y="467"/>
                      </a:lnTo>
                      <a:lnTo>
                        <a:pt x="1602" y="455"/>
                      </a:lnTo>
                      <a:lnTo>
                        <a:pt x="1625" y="455"/>
                      </a:lnTo>
                      <a:lnTo>
                        <a:pt x="1649" y="455"/>
                      </a:lnTo>
                      <a:lnTo>
                        <a:pt x="1660" y="455"/>
                      </a:lnTo>
                      <a:lnTo>
                        <a:pt x="1672" y="455"/>
                      </a:lnTo>
                      <a:lnTo>
                        <a:pt x="1683" y="443"/>
                      </a:lnTo>
                      <a:lnTo>
                        <a:pt x="1695" y="443"/>
                      </a:lnTo>
                      <a:lnTo>
                        <a:pt x="1706" y="432"/>
                      </a:lnTo>
                      <a:lnTo>
                        <a:pt x="1718" y="432"/>
                      </a:lnTo>
                      <a:lnTo>
                        <a:pt x="1729" y="432"/>
                      </a:lnTo>
                      <a:lnTo>
                        <a:pt x="1729" y="408"/>
                      </a:lnTo>
                      <a:lnTo>
                        <a:pt x="1741" y="408"/>
                      </a:lnTo>
                      <a:lnTo>
                        <a:pt x="1741" y="397"/>
                      </a:lnTo>
                      <a:lnTo>
                        <a:pt x="1741" y="385"/>
                      </a:lnTo>
                      <a:lnTo>
                        <a:pt x="1752" y="373"/>
                      </a:lnTo>
                      <a:lnTo>
                        <a:pt x="1752" y="362"/>
                      </a:lnTo>
                      <a:lnTo>
                        <a:pt x="1787" y="373"/>
                      </a:lnTo>
                      <a:lnTo>
                        <a:pt x="1787" y="362"/>
                      </a:lnTo>
                      <a:lnTo>
                        <a:pt x="1787" y="350"/>
                      </a:lnTo>
                      <a:lnTo>
                        <a:pt x="1787" y="338"/>
                      </a:lnTo>
                      <a:lnTo>
                        <a:pt x="1787" y="327"/>
                      </a:lnTo>
                      <a:lnTo>
                        <a:pt x="1798" y="327"/>
                      </a:lnTo>
                      <a:lnTo>
                        <a:pt x="1821" y="338"/>
                      </a:lnTo>
                      <a:lnTo>
                        <a:pt x="1833" y="327"/>
                      </a:lnTo>
                      <a:lnTo>
                        <a:pt x="1844" y="315"/>
                      </a:lnTo>
                      <a:lnTo>
                        <a:pt x="1868" y="280"/>
                      </a:lnTo>
                      <a:lnTo>
                        <a:pt x="1856" y="268"/>
                      </a:lnTo>
                      <a:lnTo>
                        <a:pt x="1844" y="256"/>
                      </a:lnTo>
                      <a:lnTo>
                        <a:pt x="1844" y="245"/>
                      </a:lnTo>
                      <a:lnTo>
                        <a:pt x="1856" y="233"/>
                      </a:lnTo>
                      <a:lnTo>
                        <a:pt x="1844" y="210"/>
                      </a:lnTo>
                      <a:lnTo>
                        <a:pt x="1844" y="198"/>
                      </a:lnTo>
                      <a:lnTo>
                        <a:pt x="1844" y="186"/>
                      </a:lnTo>
                      <a:lnTo>
                        <a:pt x="1844" y="163"/>
                      </a:lnTo>
                      <a:lnTo>
                        <a:pt x="1868" y="151"/>
                      </a:lnTo>
                      <a:lnTo>
                        <a:pt x="1868" y="128"/>
                      </a:lnTo>
                      <a:lnTo>
                        <a:pt x="1891" y="116"/>
                      </a:lnTo>
                      <a:lnTo>
                        <a:pt x="1902" y="116"/>
                      </a:lnTo>
                      <a:lnTo>
                        <a:pt x="1902" y="105"/>
                      </a:lnTo>
                      <a:lnTo>
                        <a:pt x="1902" y="93"/>
                      </a:lnTo>
                      <a:lnTo>
                        <a:pt x="1902" y="81"/>
                      </a:lnTo>
                      <a:lnTo>
                        <a:pt x="1891" y="70"/>
                      </a:lnTo>
                      <a:lnTo>
                        <a:pt x="1902" y="58"/>
                      </a:lnTo>
                      <a:lnTo>
                        <a:pt x="1902" y="46"/>
                      </a:lnTo>
                      <a:lnTo>
                        <a:pt x="1914" y="46"/>
                      </a:lnTo>
                      <a:lnTo>
                        <a:pt x="1925" y="35"/>
                      </a:lnTo>
                      <a:lnTo>
                        <a:pt x="1937" y="23"/>
                      </a:lnTo>
                      <a:lnTo>
                        <a:pt x="1948" y="11"/>
                      </a:lnTo>
                      <a:lnTo>
                        <a:pt x="1994" y="0"/>
                      </a:lnTo>
                      <a:lnTo>
                        <a:pt x="2006" y="11"/>
                      </a:lnTo>
                      <a:lnTo>
                        <a:pt x="2029" y="11"/>
                      </a:lnTo>
                      <a:close/>
                      <a:moveTo>
                        <a:pt x="1533" y="887"/>
                      </a:moveTo>
                      <a:lnTo>
                        <a:pt x="1522" y="875"/>
                      </a:lnTo>
                      <a:lnTo>
                        <a:pt x="1510" y="887"/>
                      </a:lnTo>
                      <a:lnTo>
                        <a:pt x="1487" y="934"/>
                      </a:lnTo>
                      <a:lnTo>
                        <a:pt x="1476" y="957"/>
                      </a:lnTo>
                      <a:lnTo>
                        <a:pt x="1499" y="957"/>
                      </a:lnTo>
                      <a:lnTo>
                        <a:pt x="1510" y="969"/>
                      </a:lnTo>
                      <a:lnTo>
                        <a:pt x="1522" y="969"/>
                      </a:lnTo>
                      <a:lnTo>
                        <a:pt x="1545" y="980"/>
                      </a:lnTo>
                      <a:lnTo>
                        <a:pt x="1545" y="969"/>
                      </a:lnTo>
                      <a:lnTo>
                        <a:pt x="1568" y="980"/>
                      </a:lnTo>
                      <a:lnTo>
                        <a:pt x="1579" y="980"/>
                      </a:lnTo>
                      <a:lnTo>
                        <a:pt x="1591" y="969"/>
                      </a:lnTo>
                      <a:lnTo>
                        <a:pt x="1579" y="945"/>
                      </a:lnTo>
                      <a:lnTo>
                        <a:pt x="1579" y="957"/>
                      </a:lnTo>
                      <a:lnTo>
                        <a:pt x="1568" y="945"/>
                      </a:lnTo>
                      <a:lnTo>
                        <a:pt x="1556" y="922"/>
                      </a:lnTo>
                      <a:lnTo>
                        <a:pt x="1533" y="899"/>
                      </a:lnTo>
                      <a:lnTo>
                        <a:pt x="1533" y="887"/>
                      </a:lnTo>
                      <a:close/>
                      <a:moveTo>
                        <a:pt x="1395" y="1004"/>
                      </a:moveTo>
                      <a:lnTo>
                        <a:pt x="1406" y="1015"/>
                      </a:lnTo>
                      <a:lnTo>
                        <a:pt x="1395" y="1039"/>
                      </a:lnTo>
                      <a:lnTo>
                        <a:pt x="1395" y="1051"/>
                      </a:lnTo>
                      <a:lnTo>
                        <a:pt x="1406" y="1039"/>
                      </a:lnTo>
                      <a:lnTo>
                        <a:pt x="1418" y="1039"/>
                      </a:lnTo>
                      <a:lnTo>
                        <a:pt x="1429" y="1027"/>
                      </a:lnTo>
                      <a:lnTo>
                        <a:pt x="1441" y="1027"/>
                      </a:lnTo>
                      <a:lnTo>
                        <a:pt x="1441" y="992"/>
                      </a:lnTo>
                      <a:lnTo>
                        <a:pt x="1453" y="980"/>
                      </a:lnTo>
                      <a:lnTo>
                        <a:pt x="1453" y="969"/>
                      </a:lnTo>
                      <a:lnTo>
                        <a:pt x="1441" y="969"/>
                      </a:lnTo>
                      <a:lnTo>
                        <a:pt x="1429" y="992"/>
                      </a:lnTo>
                      <a:lnTo>
                        <a:pt x="1418" y="980"/>
                      </a:lnTo>
                      <a:lnTo>
                        <a:pt x="1395" y="100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1" name="madrid">
                  <a:extLst>
                    <a:ext uri="{FF2B5EF4-FFF2-40B4-BE49-F238E27FC236}">
                      <a16:creationId xmlns:a16="http://schemas.microsoft.com/office/drawing/2014/main" id="{C2F6594C-2814-441E-9198-2F6A1E3CD5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55944" y="2829716"/>
                  <a:ext cx="606737" cy="644110"/>
                </a:xfrm>
                <a:custGeom>
                  <a:avLst/>
                  <a:gdLst>
                    <a:gd name="T0" fmla="*/ 438 w 2271"/>
                    <a:gd name="T1" fmla="*/ 946 h 2511"/>
                    <a:gd name="T2" fmla="*/ 1625 w 2271"/>
                    <a:gd name="T3" fmla="*/ 129 h 2511"/>
                    <a:gd name="T4" fmla="*/ 1706 w 2271"/>
                    <a:gd name="T5" fmla="*/ 222 h 2511"/>
                    <a:gd name="T6" fmla="*/ 1718 w 2271"/>
                    <a:gd name="T7" fmla="*/ 432 h 2511"/>
                    <a:gd name="T8" fmla="*/ 1683 w 2271"/>
                    <a:gd name="T9" fmla="*/ 537 h 2511"/>
                    <a:gd name="T10" fmla="*/ 1649 w 2271"/>
                    <a:gd name="T11" fmla="*/ 666 h 2511"/>
                    <a:gd name="T12" fmla="*/ 1672 w 2271"/>
                    <a:gd name="T13" fmla="*/ 771 h 2511"/>
                    <a:gd name="T14" fmla="*/ 1672 w 2271"/>
                    <a:gd name="T15" fmla="*/ 899 h 2511"/>
                    <a:gd name="T16" fmla="*/ 1718 w 2271"/>
                    <a:gd name="T17" fmla="*/ 958 h 2511"/>
                    <a:gd name="T18" fmla="*/ 1810 w 2271"/>
                    <a:gd name="T19" fmla="*/ 1005 h 2511"/>
                    <a:gd name="T20" fmla="*/ 1856 w 2271"/>
                    <a:gd name="T21" fmla="*/ 1063 h 2511"/>
                    <a:gd name="T22" fmla="*/ 1925 w 2271"/>
                    <a:gd name="T23" fmla="*/ 1180 h 2511"/>
                    <a:gd name="T24" fmla="*/ 2006 w 2271"/>
                    <a:gd name="T25" fmla="*/ 1238 h 2511"/>
                    <a:gd name="T26" fmla="*/ 2121 w 2271"/>
                    <a:gd name="T27" fmla="*/ 1425 h 2511"/>
                    <a:gd name="T28" fmla="*/ 2121 w 2271"/>
                    <a:gd name="T29" fmla="*/ 1588 h 2511"/>
                    <a:gd name="T30" fmla="*/ 2075 w 2271"/>
                    <a:gd name="T31" fmla="*/ 1764 h 2511"/>
                    <a:gd name="T32" fmla="*/ 2190 w 2271"/>
                    <a:gd name="T33" fmla="*/ 1740 h 2511"/>
                    <a:gd name="T34" fmla="*/ 2213 w 2271"/>
                    <a:gd name="T35" fmla="*/ 1904 h 2511"/>
                    <a:gd name="T36" fmla="*/ 2202 w 2271"/>
                    <a:gd name="T37" fmla="*/ 2009 h 2511"/>
                    <a:gd name="T38" fmla="*/ 2259 w 2271"/>
                    <a:gd name="T39" fmla="*/ 2114 h 2511"/>
                    <a:gd name="T40" fmla="*/ 2087 w 2271"/>
                    <a:gd name="T41" fmla="*/ 2126 h 2511"/>
                    <a:gd name="T42" fmla="*/ 1948 w 2271"/>
                    <a:gd name="T43" fmla="*/ 2184 h 2511"/>
                    <a:gd name="T44" fmla="*/ 1787 w 2271"/>
                    <a:gd name="T45" fmla="*/ 2161 h 2511"/>
                    <a:gd name="T46" fmla="*/ 1683 w 2271"/>
                    <a:gd name="T47" fmla="*/ 2207 h 2511"/>
                    <a:gd name="T48" fmla="*/ 1591 w 2271"/>
                    <a:gd name="T49" fmla="*/ 2207 h 2511"/>
                    <a:gd name="T50" fmla="*/ 1464 w 2271"/>
                    <a:gd name="T51" fmla="*/ 2289 h 2511"/>
                    <a:gd name="T52" fmla="*/ 1291 w 2271"/>
                    <a:gd name="T53" fmla="*/ 2382 h 2511"/>
                    <a:gd name="T54" fmla="*/ 1038 w 2271"/>
                    <a:gd name="T55" fmla="*/ 2464 h 2511"/>
                    <a:gd name="T56" fmla="*/ 1118 w 2271"/>
                    <a:gd name="T57" fmla="*/ 2394 h 2511"/>
                    <a:gd name="T58" fmla="*/ 1210 w 2271"/>
                    <a:gd name="T59" fmla="*/ 2371 h 2511"/>
                    <a:gd name="T60" fmla="*/ 1245 w 2271"/>
                    <a:gd name="T61" fmla="*/ 2347 h 2511"/>
                    <a:gd name="T62" fmla="*/ 1326 w 2271"/>
                    <a:gd name="T63" fmla="*/ 2242 h 2511"/>
                    <a:gd name="T64" fmla="*/ 1406 w 2271"/>
                    <a:gd name="T65" fmla="*/ 2137 h 2511"/>
                    <a:gd name="T66" fmla="*/ 1360 w 2271"/>
                    <a:gd name="T67" fmla="*/ 2009 h 2511"/>
                    <a:gd name="T68" fmla="*/ 1153 w 2271"/>
                    <a:gd name="T69" fmla="*/ 1939 h 2511"/>
                    <a:gd name="T70" fmla="*/ 980 w 2271"/>
                    <a:gd name="T71" fmla="*/ 1915 h 2511"/>
                    <a:gd name="T72" fmla="*/ 842 w 2271"/>
                    <a:gd name="T73" fmla="*/ 1857 h 2511"/>
                    <a:gd name="T74" fmla="*/ 703 w 2271"/>
                    <a:gd name="T75" fmla="*/ 1810 h 2511"/>
                    <a:gd name="T76" fmla="*/ 600 w 2271"/>
                    <a:gd name="T77" fmla="*/ 1705 h 2511"/>
                    <a:gd name="T78" fmla="*/ 473 w 2271"/>
                    <a:gd name="T79" fmla="*/ 1799 h 2511"/>
                    <a:gd name="T80" fmla="*/ 346 w 2271"/>
                    <a:gd name="T81" fmla="*/ 1810 h 2511"/>
                    <a:gd name="T82" fmla="*/ 288 w 2271"/>
                    <a:gd name="T83" fmla="*/ 1694 h 2511"/>
                    <a:gd name="T84" fmla="*/ 127 w 2271"/>
                    <a:gd name="T85" fmla="*/ 1845 h 2511"/>
                    <a:gd name="T86" fmla="*/ 23 w 2271"/>
                    <a:gd name="T87" fmla="*/ 1834 h 2511"/>
                    <a:gd name="T88" fmla="*/ 46 w 2271"/>
                    <a:gd name="T89" fmla="*/ 1612 h 2511"/>
                    <a:gd name="T90" fmla="*/ 185 w 2271"/>
                    <a:gd name="T91" fmla="*/ 1647 h 2511"/>
                    <a:gd name="T92" fmla="*/ 219 w 2271"/>
                    <a:gd name="T93" fmla="*/ 1495 h 2511"/>
                    <a:gd name="T94" fmla="*/ 381 w 2271"/>
                    <a:gd name="T95" fmla="*/ 1448 h 2511"/>
                    <a:gd name="T96" fmla="*/ 392 w 2271"/>
                    <a:gd name="T97" fmla="*/ 1378 h 2511"/>
                    <a:gd name="T98" fmla="*/ 438 w 2271"/>
                    <a:gd name="T99" fmla="*/ 1168 h 2511"/>
                    <a:gd name="T100" fmla="*/ 507 w 2271"/>
                    <a:gd name="T101" fmla="*/ 1098 h 2511"/>
                    <a:gd name="T102" fmla="*/ 611 w 2271"/>
                    <a:gd name="T103" fmla="*/ 970 h 2511"/>
                    <a:gd name="T104" fmla="*/ 738 w 2271"/>
                    <a:gd name="T105" fmla="*/ 794 h 2511"/>
                    <a:gd name="T106" fmla="*/ 899 w 2271"/>
                    <a:gd name="T107" fmla="*/ 748 h 2511"/>
                    <a:gd name="T108" fmla="*/ 945 w 2271"/>
                    <a:gd name="T109" fmla="*/ 526 h 2511"/>
                    <a:gd name="T110" fmla="*/ 1038 w 2271"/>
                    <a:gd name="T111" fmla="*/ 386 h 2511"/>
                    <a:gd name="T112" fmla="*/ 1222 w 2271"/>
                    <a:gd name="T113" fmla="*/ 292 h 2511"/>
                    <a:gd name="T114" fmla="*/ 1360 w 2271"/>
                    <a:gd name="T115" fmla="*/ 140 h 2511"/>
                    <a:gd name="T116" fmla="*/ 1556 w 2271"/>
                    <a:gd name="T117" fmla="*/ 0 h 2511"/>
                    <a:gd name="T118" fmla="*/ 1810 w 2271"/>
                    <a:gd name="T119" fmla="*/ 1040 h 2511"/>
                    <a:gd name="T120" fmla="*/ 1798 w 2271"/>
                    <a:gd name="T121" fmla="*/ 1063 h 251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271"/>
                    <a:gd name="T184" fmla="*/ 0 h 2511"/>
                    <a:gd name="T185" fmla="*/ 2271 w 2271"/>
                    <a:gd name="T186" fmla="*/ 2511 h 251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271" h="2511">
                      <a:moveTo>
                        <a:pt x="461" y="946"/>
                      </a:moveTo>
                      <a:lnTo>
                        <a:pt x="473" y="958"/>
                      </a:lnTo>
                      <a:lnTo>
                        <a:pt x="484" y="970"/>
                      </a:lnTo>
                      <a:lnTo>
                        <a:pt x="496" y="981"/>
                      </a:lnTo>
                      <a:lnTo>
                        <a:pt x="484" y="993"/>
                      </a:lnTo>
                      <a:lnTo>
                        <a:pt x="473" y="993"/>
                      </a:lnTo>
                      <a:lnTo>
                        <a:pt x="427" y="993"/>
                      </a:lnTo>
                      <a:lnTo>
                        <a:pt x="392" y="1005"/>
                      </a:lnTo>
                      <a:lnTo>
                        <a:pt x="392" y="993"/>
                      </a:lnTo>
                      <a:lnTo>
                        <a:pt x="392" y="981"/>
                      </a:lnTo>
                      <a:lnTo>
                        <a:pt x="404" y="981"/>
                      </a:lnTo>
                      <a:lnTo>
                        <a:pt x="404" y="970"/>
                      </a:lnTo>
                      <a:lnTo>
                        <a:pt x="438" y="946"/>
                      </a:lnTo>
                      <a:lnTo>
                        <a:pt x="450" y="946"/>
                      </a:lnTo>
                      <a:lnTo>
                        <a:pt x="461" y="946"/>
                      </a:lnTo>
                      <a:close/>
                      <a:moveTo>
                        <a:pt x="1556" y="0"/>
                      </a:moveTo>
                      <a:lnTo>
                        <a:pt x="1556" y="12"/>
                      </a:lnTo>
                      <a:lnTo>
                        <a:pt x="1556" y="35"/>
                      </a:lnTo>
                      <a:lnTo>
                        <a:pt x="1568" y="35"/>
                      </a:lnTo>
                      <a:lnTo>
                        <a:pt x="1568" y="47"/>
                      </a:lnTo>
                      <a:lnTo>
                        <a:pt x="1602" y="59"/>
                      </a:lnTo>
                      <a:lnTo>
                        <a:pt x="1614" y="82"/>
                      </a:lnTo>
                      <a:lnTo>
                        <a:pt x="1625" y="105"/>
                      </a:lnTo>
                      <a:lnTo>
                        <a:pt x="1625" y="117"/>
                      </a:lnTo>
                      <a:lnTo>
                        <a:pt x="1625" y="129"/>
                      </a:lnTo>
                      <a:lnTo>
                        <a:pt x="1625" y="140"/>
                      </a:lnTo>
                      <a:lnTo>
                        <a:pt x="1637" y="140"/>
                      </a:lnTo>
                      <a:lnTo>
                        <a:pt x="1649" y="140"/>
                      </a:lnTo>
                      <a:lnTo>
                        <a:pt x="1672" y="152"/>
                      </a:lnTo>
                      <a:lnTo>
                        <a:pt x="1683" y="164"/>
                      </a:lnTo>
                      <a:lnTo>
                        <a:pt x="1695" y="164"/>
                      </a:lnTo>
                      <a:lnTo>
                        <a:pt x="1706" y="164"/>
                      </a:lnTo>
                      <a:lnTo>
                        <a:pt x="1718" y="164"/>
                      </a:lnTo>
                      <a:lnTo>
                        <a:pt x="1718" y="187"/>
                      </a:lnTo>
                      <a:lnTo>
                        <a:pt x="1718" y="199"/>
                      </a:lnTo>
                      <a:lnTo>
                        <a:pt x="1706" y="199"/>
                      </a:lnTo>
                      <a:lnTo>
                        <a:pt x="1718" y="211"/>
                      </a:lnTo>
                      <a:lnTo>
                        <a:pt x="1706" y="222"/>
                      </a:lnTo>
                      <a:lnTo>
                        <a:pt x="1706" y="234"/>
                      </a:lnTo>
                      <a:lnTo>
                        <a:pt x="1706" y="246"/>
                      </a:lnTo>
                      <a:lnTo>
                        <a:pt x="1718" y="246"/>
                      </a:lnTo>
                      <a:lnTo>
                        <a:pt x="1729" y="281"/>
                      </a:lnTo>
                      <a:lnTo>
                        <a:pt x="1752" y="292"/>
                      </a:lnTo>
                      <a:lnTo>
                        <a:pt x="1764" y="316"/>
                      </a:lnTo>
                      <a:lnTo>
                        <a:pt x="1764" y="327"/>
                      </a:lnTo>
                      <a:lnTo>
                        <a:pt x="1764" y="339"/>
                      </a:lnTo>
                      <a:lnTo>
                        <a:pt x="1729" y="351"/>
                      </a:lnTo>
                      <a:lnTo>
                        <a:pt x="1729" y="374"/>
                      </a:lnTo>
                      <a:lnTo>
                        <a:pt x="1729" y="386"/>
                      </a:lnTo>
                      <a:lnTo>
                        <a:pt x="1718" y="409"/>
                      </a:lnTo>
                      <a:lnTo>
                        <a:pt x="1718" y="432"/>
                      </a:lnTo>
                      <a:lnTo>
                        <a:pt x="1706" y="432"/>
                      </a:lnTo>
                      <a:lnTo>
                        <a:pt x="1706" y="444"/>
                      </a:lnTo>
                      <a:lnTo>
                        <a:pt x="1706" y="456"/>
                      </a:lnTo>
                      <a:lnTo>
                        <a:pt x="1695" y="479"/>
                      </a:lnTo>
                      <a:lnTo>
                        <a:pt x="1695" y="491"/>
                      </a:lnTo>
                      <a:lnTo>
                        <a:pt x="1683" y="502"/>
                      </a:lnTo>
                      <a:lnTo>
                        <a:pt x="1695" y="502"/>
                      </a:lnTo>
                      <a:lnTo>
                        <a:pt x="1683" y="514"/>
                      </a:lnTo>
                      <a:lnTo>
                        <a:pt x="1672" y="502"/>
                      </a:lnTo>
                      <a:lnTo>
                        <a:pt x="1672" y="514"/>
                      </a:lnTo>
                      <a:lnTo>
                        <a:pt x="1672" y="526"/>
                      </a:lnTo>
                      <a:lnTo>
                        <a:pt x="1683" y="526"/>
                      </a:lnTo>
                      <a:lnTo>
                        <a:pt x="1683" y="537"/>
                      </a:lnTo>
                      <a:lnTo>
                        <a:pt x="1695" y="526"/>
                      </a:lnTo>
                      <a:lnTo>
                        <a:pt x="1695" y="537"/>
                      </a:lnTo>
                      <a:lnTo>
                        <a:pt x="1695" y="549"/>
                      </a:lnTo>
                      <a:lnTo>
                        <a:pt x="1695" y="561"/>
                      </a:lnTo>
                      <a:lnTo>
                        <a:pt x="1695" y="573"/>
                      </a:lnTo>
                      <a:lnTo>
                        <a:pt x="1683" y="573"/>
                      </a:lnTo>
                      <a:lnTo>
                        <a:pt x="1649" y="596"/>
                      </a:lnTo>
                      <a:lnTo>
                        <a:pt x="1660" y="608"/>
                      </a:lnTo>
                      <a:lnTo>
                        <a:pt x="1649" y="619"/>
                      </a:lnTo>
                      <a:lnTo>
                        <a:pt x="1660" y="631"/>
                      </a:lnTo>
                      <a:lnTo>
                        <a:pt x="1649" y="643"/>
                      </a:lnTo>
                      <a:lnTo>
                        <a:pt x="1637" y="643"/>
                      </a:lnTo>
                      <a:lnTo>
                        <a:pt x="1649" y="666"/>
                      </a:lnTo>
                      <a:lnTo>
                        <a:pt x="1637" y="678"/>
                      </a:lnTo>
                      <a:lnTo>
                        <a:pt x="1637" y="689"/>
                      </a:lnTo>
                      <a:lnTo>
                        <a:pt x="1625" y="701"/>
                      </a:lnTo>
                      <a:lnTo>
                        <a:pt x="1625" y="724"/>
                      </a:lnTo>
                      <a:lnTo>
                        <a:pt x="1614" y="724"/>
                      </a:lnTo>
                      <a:lnTo>
                        <a:pt x="1602" y="724"/>
                      </a:lnTo>
                      <a:lnTo>
                        <a:pt x="1602" y="736"/>
                      </a:lnTo>
                      <a:lnTo>
                        <a:pt x="1591" y="736"/>
                      </a:lnTo>
                      <a:lnTo>
                        <a:pt x="1614" y="736"/>
                      </a:lnTo>
                      <a:lnTo>
                        <a:pt x="1637" y="748"/>
                      </a:lnTo>
                      <a:lnTo>
                        <a:pt x="1660" y="748"/>
                      </a:lnTo>
                      <a:lnTo>
                        <a:pt x="1672" y="759"/>
                      </a:lnTo>
                      <a:lnTo>
                        <a:pt x="1672" y="771"/>
                      </a:lnTo>
                      <a:lnTo>
                        <a:pt x="1683" y="771"/>
                      </a:lnTo>
                      <a:lnTo>
                        <a:pt x="1695" y="794"/>
                      </a:lnTo>
                      <a:lnTo>
                        <a:pt x="1683" y="794"/>
                      </a:lnTo>
                      <a:lnTo>
                        <a:pt x="1695" y="794"/>
                      </a:lnTo>
                      <a:lnTo>
                        <a:pt x="1695" y="806"/>
                      </a:lnTo>
                      <a:lnTo>
                        <a:pt x="1683" y="841"/>
                      </a:lnTo>
                      <a:lnTo>
                        <a:pt x="1683" y="853"/>
                      </a:lnTo>
                      <a:lnTo>
                        <a:pt x="1695" y="841"/>
                      </a:lnTo>
                      <a:lnTo>
                        <a:pt x="1706" y="853"/>
                      </a:lnTo>
                      <a:lnTo>
                        <a:pt x="1706" y="876"/>
                      </a:lnTo>
                      <a:lnTo>
                        <a:pt x="1695" y="876"/>
                      </a:lnTo>
                      <a:lnTo>
                        <a:pt x="1683" y="888"/>
                      </a:lnTo>
                      <a:lnTo>
                        <a:pt x="1672" y="899"/>
                      </a:lnTo>
                      <a:lnTo>
                        <a:pt x="1672" y="911"/>
                      </a:lnTo>
                      <a:lnTo>
                        <a:pt x="1660" y="923"/>
                      </a:lnTo>
                      <a:lnTo>
                        <a:pt x="1672" y="935"/>
                      </a:lnTo>
                      <a:lnTo>
                        <a:pt x="1660" y="935"/>
                      </a:lnTo>
                      <a:lnTo>
                        <a:pt x="1672" y="935"/>
                      </a:lnTo>
                      <a:lnTo>
                        <a:pt x="1683" y="946"/>
                      </a:lnTo>
                      <a:lnTo>
                        <a:pt x="1683" y="958"/>
                      </a:lnTo>
                      <a:lnTo>
                        <a:pt x="1695" y="958"/>
                      </a:lnTo>
                      <a:lnTo>
                        <a:pt x="1695" y="970"/>
                      </a:lnTo>
                      <a:lnTo>
                        <a:pt x="1706" y="970"/>
                      </a:lnTo>
                      <a:lnTo>
                        <a:pt x="1718" y="970"/>
                      </a:lnTo>
                      <a:lnTo>
                        <a:pt x="1718" y="946"/>
                      </a:lnTo>
                      <a:lnTo>
                        <a:pt x="1718" y="958"/>
                      </a:lnTo>
                      <a:lnTo>
                        <a:pt x="1729" y="958"/>
                      </a:lnTo>
                      <a:lnTo>
                        <a:pt x="1729" y="970"/>
                      </a:lnTo>
                      <a:lnTo>
                        <a:pt x="1741" y="970"/>
                      </a:lnTo>
                      <a:lnTo>
                        <a:pt x="1752" y="981"/>
                      </a:lnTo>
                      <a:lnTo>
                        <a:pt x="1752" y="958"/>
                      </a:lnTo>
                      <a:lnTo>
                        <a:pt x="1752" y="935"/>
                      </a:lnTo>
                      <a:lnTo>
                        <a:pt x="1764" y="935"/>
                      </a:lnTo>
                      <a:lnTo>
                        <a:pt x="1775" y="946"/>
                      </a:lnTo>
                      <a:lnTo>
                        <a:pt x="1787" y="946"/>
                      </a:lnTo>
                      <a:lnTo>
                        <a:pt x="1798" y="958"/>
                      </a:lnTo>
                      <a:lnTo>
                        <a:pt x="1798" y="981"/>
                      </a:lnTo>
                      <a:lnTo>
                        <a:pt x="1810" y="993"/>
                      </a:lnTo>
                      <a:lnTo>
                        <a:pt x="1810" y="1005"/>
                      </a:lnTo>
                      <a:lnTo>
                        <a:pt x="1810" y="1016"/>
                      </a:lnTo>
                      <a:lnTo>
                        <a:pt x="1833" y="1028"/>
                      </a:lnTo>
                      <a:lnTo>
                        <a:pt x="1833" y="1040"/>
                      </a:lnTo>
                      <a:lnTo>
                        <a:pt x="1844" y="1040"/>
                      </a:lnTo>
                      <a:lnTo>
                        <a:pt x="1844" y="1028"/>
                      </a:lnTo>
                      <a:lnTo>
                        <a:pt x="1856" y="1040"/>
                      </a:lnTo>
                      <a:lnTo>
                        <a:pt x="1868" y="1028"/>
                      </a:lnTo>
                      <a:lnTo>
                        <a:pt x="1879" y="1016"/>
                      </a:lnTo>
                      <a:lnTo>
                        <a:pt x="1879" y="1005"/>
                      </a:lnTo>
                      <a:lnTo>
                        <a:pt x="1879" y="1016"/>
                      </a:lnTo>
                      <a:lnTo>
                        <a:pt x="1868" y="1028"/>
                      </a:lnTo>
                      <a:lnTo>
                        <a:pt x="1868" y="1051"/>
                      </a:lnTo>
                      <a:lnTo>
                        <a:pt x="1856" y="1063"/>
                      </a:lnTo>
                      <a:lnTo>
                        <a:pt x="1844" y="1063"/>
                      </a:lnTo>
                      <a:lnTo>
                        <a:pt x="1868" y="1075"/>
                      </a:lnTo>
                      <a:lnTo>
                        <a:pt x="1868" y="1086"/>
                      </a:lnTo>
                      <a:lnTo>
                        <a:pt x="1856" y="1098"/>
                      </a:lnTo>
                      <a:lnTo>
                        <a:pt x="1856" y="1110"/>
                      </a:lnTo>
                      <a:lnTo>
                        <a:pt x="1856" y="1121"/>
                      </a:lnTo>
                      <a:lnTo>
                        <a:pt x="1891" y="1156"/>
                      </a:lnTo>
                      <a:lnTo>
                        <a:pt x="1902" y="1156"/>
                      </a:lnTo>
                      <a:lnTo>
                        <a:pt x="1914" y="1168"/>
                      </a:lnTo>
                      <a:lnTo>
                        <a:pt x="1914" y="1156"/>
                      </a:lnTo>
                      <a:lnTo>
                        <a:pt x="1914" y="1168"/>
                      </a:lnTo>
                      <a:lnTo>
                        <a:pt x="1925" y="1168"/>
                      </a:lnTo>
                      <a:lnTo>
                        <a:pt x="1925" y="1180"/>
                      </a:lnTo>
                      <a:lnTo>
                        <a:pt x="1925" y="1191"/>
                      </a:lnTo>
                      <a:lnTo>
                        <a:pt x="1925" y="1203"/>
                      </a:lnTo>
                      <a:lnTo>
                        <a:pt x="1925" y="1215"/>
                      </a:lnTo>
                      <a:lnTo>
                        <a:pt x="1914" y="1238"/>
                      </a:lnTo>
                      <a:lnTo>
                        <a:pt x="1914" y="1250"/>
                      </a:lnTo>
                      <a:lnTo>
                        <a:pt x="1925" y="1238"/>
                      </a:lnTo>
                      <a:lnTo>
                        <a:pt x="1937" y="1238"/>
                      </a:lnTo>
                      <a:lnTo>
                        <a:pt x="1948" y="1238"/>
                      </a:lnTo>
                      <a:lnTo>
                        <a:pt x="1983" y="1226"/>
                      </a:lnTo>
                      <a:lnTo>
                        <a:pt x="1983" y="1238"/>
                      </a:lnTo>
                      <a:lnTo>
                        <a:pt x="1994" y="1250"/>
                      </a:lnTo>
                      <a:lnTo>
                        <a:pt x="2006" y="1250"/>
                      </a:lnTo>
                      <a:lnTo>
                        <a:pt x="2006" y="1238"/>
                      </a:lnTo>
                      <a:lnTo>
                        <a:pt x="2017" y="1261"/>
                      </a:lnTo>
                      <a:lnTo>
                        <a:pt x="2052" y="1285"/>
                      </a:lnTo>
                      <a:lnTo>
                        <a:pt x="2052" y="1308"/>
                      </a:lnTo>
                      <a:lnTo>
                        <a:pt x="2052" y="1320"/>
                      </a:lnTo>
                      <a:lnTo>
                        <a:pt x="2063" y="1355"/>
                      </a:lnTo>
                      <a:lnTo>
                        <a:pt x="2052" y="1378"/>
                      </a:lnTo>
                      <a:lnTo>
                        <a:pt x="2052" y="1390"/>
                      </a:lnTo>
                      <a:lnTo>
                        <a:pt x="2052" y="1413"/>
                      </a:lnTo>
                      <a:lnTo>
                        <a:pt x="2052" y="1425"/>
                      </a:lnTo>
                      <a:lnTo>
                        <a:pt x="2087" y="1425"/>
                      </a:lnTo>
                      <a:lnTo>
                        <a:pt x="2087" y="1437"/>
                      </a:lnTo>
                      <a:lnTo>
                        <a:pt x="2098" y="1437"/>
                      </a:lnTo>
                      <a:lnTo>
                        <a:pt x="2121" y="1425"/>
                      </a:lnTo>
                      <a:lnTo>
                        <a:pt x="2121" y="1448"/>
                      </a:lnTo>
                      <a:lnTo>
                        <a:pt x="2121" y="1460"/>
                      </a:lnTo>
                      <a:lnTo>
                        <a:pt x="2133" y="1460"/>
                      </a:lnTo>
                      <a:lnTo>
                        <a:pt x="2133" y="1472"/>
                      </a:lnTo>
                      <a:lnTo>
                        <a:pt x="2133" y="1483"/>
                      </a:lnTo>
                      <a:lnTo>
                        <a:pt x="2156" y="1495"/>
                      </a:lnTo>
                      <a:lnTo>
                        <a:pt x="2144" y="1507"/>
                      </a:lnTo>
                      <a:lnTo>
                        <a:pt x="2144" y="1530"/>
                      </a:lnTo>
                      <a:lnTo>
                        <a:pt x="2133" y="1530"/>
                      </a:lnTo>
                      <a:lnTo>
                        <a:pt x="2144" y="1553"/>
                      </a:lnTo>
                      <a:lnTo>
                        <a:pt x="2121" y="1565"/>
                      </a:lnTo>
                      <a:lnTo>
                        <a:pt x="2121" y="1577"/>
                      </a:lnTo>
                      <a:lnTo>
                        <a:pt x="2121" y="1588"/>
                      </a:lnTo>
                      <a:lnTo>
                        <a:pt x="2133" y="1588"/>
                      </a:lnTo>
                      <a:lnTo>
                        <a:pt x="2133" y="1600"/>
                      </a:lnTo>
                      <a:lnTo>
                        <a:pt x="2133" y="1612"/>
                      </a:lnTo>
                      <a:lnTo>
                        <a:pt x="2121" y="1623"/>
                      </a:lnTo>
                      <a:lnTo>
                        <a:pt x="2121" y="1647"/>
                      </a:lnTo>
                      <a:lnTo>
                        <a:pt x="2110" y="1647"/>
                      </a:lnTo>
                      <a:lnTo>
                        <a:pt x="2110" y="1658"/>
                      </a:lnTo>
                      <a:lnTo>
                        <a:pt x="2087" y="1670"/>
                      </a:lnTo>
                      <a:lnTo>
                        <a:pt x="2075" y="1694"/>
                      </a:lnTo>
                      <a:lnTo>
                        <a:pt x="2075" y="1705"/>
                      </a:lnTo>
                      <a:lnTo>
                        <a:pt x="2075" y="1717"/>
                      </a:lnTo>
                      <a:lnTo>
                        <a:pt x="2075" y="1740"/>
                      </a:lnTo>
                      <a:lnTo>
                        <a:pt x="2075" y="1764"/>
                      </a:lnTo>
                      <a:lnTo>
                        <a:pt x="2052" y="1787"/>
                      </a:lnTo>
                      <a:lnTo>
                        <a:pt x="2052" y="1810"/>
                      </a:lnTo>
                      <a:lnTo>
                        <a:pt x="2075" y="1810"/>
                      </a:lnTo>
                      <a:lnTo>
                        <a:pt x="2075" y="1822"/>
                      </a:lnTo>
                      <a:lnTo>
                        <a:pt x="2087" y="1834"/>
                      </a:lnTo>
                      <a:lnTo>
                        <a:pt x="2087" y="1822"/>
                      </a:lnTo>
                      <a:lnTo>
                        <a:pt x="2110" y="1787"/>
                      </a:lnTo>
                      <a:lnTo>
                        <a:pt x="2121" y="1775"/>
                      </a:lnTo>
                      <a:lnTo>
                        <a:pt x="2133" y="1775"/>
                      </a:lnTo>
                      <a:lnTo>
                        <a:pt x="2156" y="1752"/>
                      </a:lnTo>
                      <a:lnTo>
                        <a:pt x="2179" y="1729"/>
                      </a:lnTo>
                      <a:lnTo>
                        <a:pt x="2190" y="1729"/>
                      </a:lnTo>
                      <a:lnTo>
                        <a:pt x="2190" y="1740"/>
                      </a:lnTo>
                      <a:lnTo>
                        <a:pt x="2190" y="1752"/>
                      </a:lnTo>
                      <a:lnTo>
                        <a:pt x="2202" y="1752"/>
                      </a:lnTo>
                      <a:lnTo>
                        <a:pt x="2202" y="1764"/>
                      </a:lnTo>
                      <a:lnTo>
                        <a:pt x="2202" y="1787"/>
                      </a:lnTo>
                      <a:lnTo>
                        <a:pt x="2213" y="1810"/>
                      </a:lnTo>
                      <a:lnTo>
                        <a:pt x="2213" y="1822"/>
                      </a:lnTo>
                      <a:lnTo>
                        <a:pt x="2213" y="1834"/>
                      </a:lnTo>
                      <a:lnTo>
                        <a:pt x="2225" y="1845"/>
                      </a:lnTo>
                      <a:lnTo>
                        <a:pt x="2225" y="1857"/>
                      </a:lnTo>
                      <a:lnTo>
                        <a:pt x="2225" y="1869"/>
                      </a:lnTo>
                      <a:lnTo>
                        <a:pt x="2225" y="1880"/>
                      </a:lnTo>
                      <a:lnTo>
                        <a:pt x="2225" y="1892"/>
                      </a:lnTo>
                      <a:lnTo>
                        <a:pt x="2213" y="1904"/>
                      </a:lnTo>
                      <a:lnTo>
                        <a:pt x="2225" y="1904"/>
                      </a:lnTo>
                      <a:lnTo>
                        <a:pt x="2213" y="1915"/>
                      </a:lnTo>
                      <a:lnTo>
                        <a:pt x="2225" y="1927"/>
                      </a:lnTo>
                      <a:lnTo>
                        <a:pt x="2236" y="1950"/>
                      </a:lnTo>
                      <a:lnTo>
                        <a:pt x="2236" y="1974"/>
                      </a:lnTo>
                      <a:lnTo>
                        <a:pt x="2248" y="1974"/>
                      </a:lnTo>
                      <a:lnTo>
                        <a:pt x="2248" y="1985"/>
                      </a:lnTo>
                      <a:lnTo>
                        <a:pt x="2236" y="1985"/>
                      </a:lnTo>
                      <a:lnTo>
                        <a:pt x="2225" y="1985"/>
                      </a:lnTo>
                      <a:lnTo>
                        <a:pt x="2225" y="1974"/>
                      </a:lnTo>
                      <a:lnTo>
                        <a:pt x="2213" y="1974"/>
                      </a:lnTo>
                      <a:lnTo>
                        <a:pt x="2202" y="1997"/>
                      </a:lnTo>
                      <a:lnTo>
                        <a:pt x="2202" y="2009"/>
                      </a:lnTo>
                      <a:lnTo>
                        <a:pt x="2213" y="2020"/>
                      </a:lnTo>
                      <a:lnTo>
                        <a:pt x="2225" y="2020"/>
                      </a:lnTo>
                      <a:lnTo>
                        <a:pt x="2225" y="2032"/>
                      </a:lnTo>
                      <a:lnTo>
                        <a:pt x="2236" y="2032"/>
                      </a:lnTo>
                      <a:lnTo>
                        <a:pt x="2236" y="2044"/>
                      </a:lnTo>
                      <a:lnTo>
                        <a:pt x="2248" y="2056"/>
                      </a:lnTo>
                      <a:lnTo>
                        <a:pt x="2259" y="2067"/>
                      </a:lnTo>
                      <a:lnTo>
                        <a:pt x="2259" y="2079"/>
                      </a:lnTo>
                      <a:lnTo>
                        <a:pt x="2271" y="2079"/>
                      </a:lnTo>
                      <a:lnTo>
                        <a:pt x="2271" y="2091"/>
                      </a:lnTo>
                      <a:lnTo>
                        <a:pt x="2259" y="2091"/>
                      </a:lnTo>
                      <a:lnTo>
                        <a:pt x="2271" y="2102"/>
                      </a:lnTo>
                      <a:lnTo>
                        <a:pt x="2259" y="2114"/>
                      </a:lnTo>
                      <a:lnTo>
                        <a:pt x="2213" y="2161"/>
                      </a:lnTo>
                      <a:lnTo>
                        <a:pt x="2202" y="2161"/>
                      </a:lnTo>
                      <a:lnTo>
                        <a:pt x="2190" y="2161"/>
                      </a:lnTo>
                      <a:lnTo>
                        <a:pt x="2167" y="2172"/>
                      </a:lnTo>
                      <a:lnTo>
                        <a:pt x="2144" y="2172"/>
                      </a:lnTo>
                      <a:lnTo>
                        <a:pt x="2121" y="2161"/>
                      </a:lnTo>
                      <a:lnTo>
                        <a:pt x="2110" y="2161"/>
                      </a:lnTo>
                      <a:lnTo>
                        <a:pt x="2110" y="2149"/>
                      </a:lnTo>
                      <a:lnTo>
                        <a:pt x="2110" y="2126"/>
                      </a:lnTo>
                      <a:lnTo>
                        <a:pt x="2098" y="2126"/>
                      </a:lnTo>
                      <a:lnTo>
                        <a:pt x="2098" y="2114"/>
                      </a:lnTo>
                      <a:lnTo>
                        <a:pt x="2087" y="2114"/>
                      </a:lnTo>
                      <a:lnTo>
                        <a:pt x="2087" y="2126"/>
                      </a:lnTo>
                      <a:lnTo>
                        <a:pt x="2075" y="2126"/>
                      </a:lnTo>
                      <a:lnTo>
                        <a:pt x="2063" y="2126"/>
                      </a:lnTo>
                      <a:lnTo>
                        <a:pt x="2063" y="2137"/>
                      </a:lnTo>
                      <a:lnTo>
                        <a:pt x="2040" y="2172"/>
                      </a:lnTo>
                      <a:lnTo>
                        <a:pt x="2052" y="2172"/>
                      </a:lnTo>
                      <a:lnTo>
                        <a:pt x="2040" y="2172"/>
                      </a:lnTo>
                      <a:lnTo>
                        <a:pt x="2006" y="2184"/>
                      </a:lnTo>
                      <a:lnTo>
                        <a:pt x="1983" y="2184"/>
                      </a:lnTo>
                      <a:lnTo>
                        <a:pt x="1983" y="2172"/>
                      </a:lnTo>
                      <a:lnTo>
                        <a:pt x="1971" y="2184"/>
                      </a:lnTo>
                      <a:lnTo>
                        <a:pt x="1960" y="2196"/>
                      </a:lnTo>
                      <a:lnTo>
                        <a:pt x="1960" y="2184"/>
                      </a:lnTo>
                      <a:lnTo>
                        <a:pt x="1948" y="2184"/>
                      </a:lnTo>
                      <a:lnTo>
                        <a:pt x="1937" y="2184"/>
                      </a:lnTo>
                      <a:lnTo>
                        <a:pt x="1937" y="2196"/>
                      </a:lnTo>
                      <a:lnTo>
                        <a:pt x="1925" y="2196"/>
                      </a:lnTo>
                      <a:lnTo>
                        <a:pt x="1914" y="2196"/>
                      </a:lnTo>
                      <a:lnTo>
                        <a:pt x="1902" y="2196"/>
                      </a:lnTo>
                      <a:lnTo>
                        <a:pt x="1891" y="2184"/>
                      </a:lnTo>
                      <a:lnTo>
                        <a:pt x="1879" y="2161"/>
                      </a:lnTo>
                      <a:lnTo>
                        <a:pt x="1856" y="2137"/>
                      </a:lnTo>
                      <a:lnTo>
                        <a:pt x="1844" y="2137"/>
                      </a:lnTo>
                      <a:lnTo>
                        <a:pt x="1833" y="2137"/>
                      </a:lnTo>
                      <a:lnTo>
                        <a:pt x="1810" y="2137"/>
                      </a:lnTo>
                      <a:lnTo>
                        <a:pt x="1787" y="2149"/>
                      </a:lnTo>
                      <a:lnTo>
                        <a:pt x="1787" y="2161"/>
                      </a:lnTo>
                      <a:lnTo>
                        <a:pt x="1787" y="2172"/>
                      </a:lnTo>
                      <a:lnTo>
                        <a:pt x="1787" y="2196"/>
                      </a:lnTo>
                      <a:lnTo>
                        <a:pt x="1775" y="2196"/>
                      </a:lnTo>
                      <a:lnTo>
                        <a:pt x="1764" y="2207"/>
                      </a:lnTo>
                      <a:lnTo>
                        <a:pt x="1764" y="2219"/>
                      </a:lnTo>
                      <a:lnTo>
                        <a:pt x="1752" y="2231"/>
                      </a:lnTo>
                      <a:lnTo>
                        <a:pt x="1741" y="2219"/>
                      </a:lnTo>
                      <a:lnTo>
                        <a:pt x="1741" y="2207"/>
                      </a:lnTo>
                      <a:lnTo>
                        <a:pt x="1718" y="2196"/>
                      </a:lnTo>
                      <a:lnTo>
                        <a:pt x="1706" y="2219"/>
                      </a:lnTo>
                      <a:lnTo>
                        <a:pt x="1695" y="2219"/>
                      </a:lnTo>
                      <a:lnTo>
                        <a:pt x="1683" y="2219"/>
                      </a:lnTo>
                      <a:lnTo>
                        <a:pt x="1683" y="2207"/>
                      </a:lnTo>
                      <a:lnTo>
                        <a:pt x="1683" y="2196"/>
                      </a:lnTo>
                      <a:lnTo>
                        <a:pt x="1672" y="2196"/>
                      </a:lnTo>
                      <a:lnTo>
                        <a:pt x="1649" y="2207"/>
                      </a:lnTo>
                      <a:lnTo>
                        <a:pt x="1637" y="2207"/>
                      </a:lnTo>
                      <a:lnTo>
                        <a:pt x="1649" y="2196"/>
                      </a:lnTo>
                      <a:lnTo>
                        <a:pt x="1637" y="2207"/>
                      </a:lnTo>
                      <a:lnTo>
                        <a:pt x="1625" y="2196"/>
                      </a:lnTo>
                      <a:lnTo>
                        <a:pt x="1625" y="2207"/>
                      </a:lnTo>
                      <a:lnTo>
                        <a:pt x="1614" y="2196"/>
                      </a:lnTo>
                      <a:lnTo>
                        <a:pt x="1602" y="2207"/>
                      </a:lnTo>
                      <a:lnTo>
                        <a:pt x="1602" y="2196"/>
                      </a:lnTo>
                      <a:lnTo>
                        <a:pt x="1591" y="2196"/>
                      </a:lnTo>
                      <a:lnTo>
                        <a:pt x="1591" y="2207"/>
                      </a:lnTo>
                      <a:lnTo>
                        <a:pt x="1591" y="2196"/>
                      </a:lnTo>
                      <a:lnTo>
                        <a:pt x="1591" y="2207"/>
                      </a:lnTo>
                      <a:lnTo>
                        <a:pt x="1579" y="2207"/>
                      </a:lnTo>
                      <a:lnTo>
                        <a:pt x="1579" y="2219"/>
                      </a:lnTo>
                      <a:lnTo>
                        <a:pt x="1568" y="2231"/>
                      </a:lnTo>
                      <a:lnTo>
                        <a:pt x="1568" y="2242"/>
                      </a:lnTo>
                      <a:lnTo>
                        <a:pt x="1568" y="2254"/>
                      </a:lnTo>
                      <a:lnTo>
                        <a:pt x="1556" y="2254"/>
                      </a:lnTo>
                      <a:lnTo>
                        <a:pt x="1522" y="2254"/>
                      </a:lnTo>
                      <a:lnTo>
                        <a:pt x="1487" y="2254"/>
                      </a:lnTo>
                      <a:lnTo>
                        <a:pt x="1487" y="2266"/>
                      </a:lnTo>
                      <a:lnTo>
                        <a:pt x="1464" y="2266"/>
                      </a:lnTo>
                      <a:lnTo>
                        <a:pt x="1464" y="2289"/>
                      </a:lnTo>
                      <a:lnTo>
                        <a:pt x="1441" y="2289"/>
                      </a:lnTo>
                      <a:lnTo>
                        <a:pt x="1429" y="2301"/>
                      </a:lnTo>
                      <a:lnTo>
                        <a:pt x="1418" y="2312"/>
                      </a:lnTo>
                      <a:lnTo>
                        <a:pt x="1406" y="2301"/>
                      </a:lnTo>
                      <a:lnTo>
                        <a:pt x="1395" y="2312"/>
                      </a:lnTo>
                      <a:lnTo>
                        <a:pt x="1406" y="2347"/>
                      </a:lnTo>
                      <a:lnTo>
                        <a:pt x="1395" y="2347"/>
                      </a:lnTo>
                      <a:lnTo>
                        <a:pt x="1395" y="2359"/>
                      </a:lnTo>
                      <a:lnTo>
                        <a:pt x="1360" y="2359"/>
                      </a:lnTo>
                      <a:lnTo>
                        <a:pt x="1349" y="2359"/>
                      </a:lnTo>
                      <a:lnTo>
                        <a:pt x="1337" y="2371"/>
                      </a:lnTo>
                      <a:lnTo>
                        <a:pt x="1303" y="2394"/>
                      </a:lnTo>
                      <a:lnTo>
                        <a:pt x="1291" y="2382"/>
                      </a:lnTo>
                      <a:lnTo>
                        <a:pt x="1257" y="2394"/>
                      </a:lnTo>
                      <a:lnTo>
                        <a:pt x="1234" y="2406"/>
                      </a:lnTo>
                      <a:lnTo>
                        <a:pt x="1234" y="2417"/>
                      </a:lnTo>
                      <a:lnTo>
                        <a:pt x="1222" y="2441"/>
                      </a:lnTo>
                      <a:lnTo>
                        <a:pt x="1187" y="2464"/>
                      </a:lnTo>
                      <a:lnTo>
                        <a:pt x="1164" y="2488"/>
                      </a:lnTo>
                      <a:lnTo>
                        <a:pt x="1141" y="2511"/>
                      </a:lnTo>
                      <a:lnTo>
                        <a:pt x="1130" y="2511"/>
                      </a:lnTo>
                      <a:lnTo>
                        <a:pt x="1107" y="2488"/>
                      </a:lnTo>
                      <a:lnTo>
                        <a:pt x="1084" y="2476"/>
                      </a:lnTo>
                      <a:lnTo>
                        <a:pt x="1049" y="2476"/>
                      </a:lnTo>
                      <a:lnTo>
                        <a:pt x="1049" y="2464"/>
                      </a:lnTo>
                      <a:lnTo>
                        <a:pt x="1038" y="2464"/>
                      </a:lnTo>
                      <a:lnTo>
                        <a:pt x="1049" y="2464"/>
                      </a:lnTo>
                      <a:lnTo>
                        <a:pt x="1038" y="2464"/>
                      </a:lnTo>
                      <a:lnTo>
                        <a:pt x="1049" y="2453"/>
                      </a:lnTo>
                      <a:lnTo>
                        <a:pt x="1038" y="2441"/>
                      </a:lnTo>
                      <a:lnTo>
                        <a:pt x="1038" y="2429"/>
                      </a:lnTo>
                      <a:lnTo>
                        <a:pt x="1049" y="2417"/>
                      </a:lnTo>
                      <a:lnTo>
                        <a:pt x="1072" y="2406"/>
                      </a:lnTo>
                      <a:lnTo>
                        <a:pt x="1095" y="2406"/>
                      </a:lnTo>
                      <a:lnTo>
                        <a:pt x="1095" y="2429"/>
                      </a:lnTo>
                      <a:lnTo>
                        <a:pt x="1107" y="2429"/>
                      </a:lnTo>
                      <a:lnTo>
                        <a:pt x="1107" y="2417"/>
                      </a:lnTo>
                      <a:lnTo>
                        <a:pt x="1107" y="2406"/>
                      </a:lnTo>
                      <a:lnTo>
                        <a:pt x="1118" y="2394"/>
                      </a:lnTo>
                      <a:lnTo>
                        <a:pt x="1130" y="2394"/>
                      </a:lnTo>
                      <a:lnTo>
                        <a:pt x="1130" y="2382"/>
                      </a:lnTo>
                      <a:lnTo>
                        <a:pt x="1141" y="2382"/>
                      </a:lnTo>
                      <a:lnTo>
                        <a:pt x="1153" y="2382"/>
                      </a:lnTo>
                      <a:lnTo>
                        <a:pt x="1153" y="2394"/>
                      </a:lnTo>
                      <a:lnTo>
                        <a:pt x="1164" y="2394"/>
                      </a:lnTo>
                      <a:lnTo>
                        <a:pt x="1176" y="2394"/>
                      </a:lnTo>
                      <a:lnTo>
                        <a:pt x="1176" y="2382"/>
                      </a:lnTo>
                      <a:lnTo>
                        <a:pt x="1187" y="2371"/>
                      </a:lnTo>
                      <a:lnTo>
                        <a:pt x="1199" y="2371"/>
                      </a:lnTo>
                      <a:lnTo>
                        <a:pt x="1199" y="2359"/>
                      </a:lnTo>
                      <a:lnTo>
                        <a:pt x="1210" y="2359"/>
                      </a:lnTo>
                      <a:lnTo>
                        <a:pt x="1210" y="2371"/>
                      </a:lnTo>
                      <a:lnTo>
                        <a:pt x="1199" y="2382"/>
                      </a:lnTo>
                      <a:lnTo>
                        <a:pt x="1199" y="2394"/>
                      </a:lnTo>
                      <a:lnTo>
                        <a:pt x="1210" y="2394"/>
                      </a:lnTo>
                      <a:lnTo>
                        <a:pt x="1222" y="2382"/>
                      </a:lnTo>
                      <a:lnTo>
                        <a:pt x="1222" y="2371"/>
                      </a:lnTo>
                      <a:lnTo>
                        <a:pt x="1210" y="2347"/>
                      </a:lnTo>
                      <a:lnTo>
                        <a:pt x="1222" y="2347"/>
                      </a:lnTo>
                      <a:lnTo>
                        <a:pt x="1234" y="2359"/>
                      </a:lnTo>
                      <a:lnTo>
                        <a:pt x="1245" y="2359"/>
                      </a:lnTo>
                      <a:lnTo>
                        <a:pt x="1268" y="2359"/>
                      </a:lnTo>
                      <a:lnTo>
                        <a:pt x="1268" y="2347"/>
                      </a:lnTo>
                      <a:lnTo>
                        <a:pt x="1257" y="2347"/>
                      </a:lnTo>
                      <a:lnTo>
                        <a:pt x="1245" y="2347"/>
                      </a:lnTo>
                      <a:lnTo>
                        <a:pt x="1234" y="2324"/>
                      </a:lnTo>
                      <a:lnTo>
                        <a:pt x="1245" y="2324"/>
                      </a:lnTo>
                      <a:lnTo>
                        <a:pt x="1257" y="2336"/>
                      </a:lnTo>
                      <a:lnTo>
                        <a:pt x="1257" y="2324"/>
                      </a:lnTo>
                      <a:lnTo>
                        <a:pt x="1257" y="2312"/>
                      </a:lnTo>
                      <a:lnTo>
                        <a:pt x="1268" y="2312"/>
                      </a:lnTo>
                      <a:lnTo>
                        <a:pt x="1268" y="2301"/>
                      </a:lnTo>
                      <a:lnTo>
                        <a:pt x="1268" y="2289"/>
                      </a:lnTo>
                      <a:lnTo>
                        <a:pt x="1280" y="2277"/>
                      </a:lnTo>
                      <a:lnTo>
                        <a:pt x="1291" y="2266"/>
                      </a:lnTo>
                      <a:lnTo>
                        <a:pt x="1303" y="2254"/>
                      </a:lnTo>
                      <a:lnTo>
                        <a:pt x="1314" y="2254"/>
                      </a:lnTo>
                      <a:lnTo>
                        <a:pt x="1326" y="2242"/>
                      </a:lnTo>
                      <a:lnTo>
                        <a:pt x="1326" y="2254"/>
                      </a:lnTo>
                      <a:lnTo>
                        <a:pt x="1337" y="2254"/>
                      </a:lnTo>
                      <a:lnTo>
                        <a:pt x="1349" y="2231"/>
                      </a:lnTo>
                      <a:lnTo>
                        <a:pt x="1372" y="2219"/>
                      </a:lnTo>
                      <a:lnTo>
                        <a:pt x="1383" y="2219"/>
                      </a:lnTo>
                      <a:lnTo>
                        <a:pt x="1383" y="2207"/>
                      </a:lnTo>
                      <a:lnTo>
                        <a:pt x="1395" y="2207"/>
                      </a:lnTo>
                      <a:lnTo>
                        <a:pt x="1395" y="2184"/>
                      </a:lnTo>
                      <a:lnTo>
                        <a:pt x="1418" y="2184"/>
                      </a:lnTo>
                      <a:lnTo>
                        <a:pt x="1418" y="2172"/>
                      </a:lnTo>
                      <a:lnTo>
                        <a:pt x="1418" y="2161"/>
                      </a:lnTo>
                      <a:lnTo>
                        <a:pt x="1429" y="2161"/>
                      </a:lnTo>
                      <a:lnTo>
                        <a:pt x="1406" y="2137"/>
                      </a:lnTo>
                      <a:lnTo>
                        <a:pt x="1418" y="2137"/>
                      </a:lnTo>
                      <a:lnTo>
                        <a:pt x="1429" y="2137"/>
                      </a:lnTo>
                      <a:lnTo>
                        <a:pt x="1441" y="2126"/>
                      </a:lnTo>
                      <a:lnTo>
                        <a:pt x="1453" y="2102"/>
                      </a:lnTo>
                      <a:lnTo>
                        <a:pt x="1441" y="2102"/>
                      </a:lnTo>
                      <a:lnTo>
                        <a:pt x="1429" y="2091"/>
                      </a:lnTo>
                      <a:lnTo>
                        <a:pt x="1441" y="2079"/>
                      </a:lnTo>
                      <a:lnTo>
                        <a:pt x="1418" y="2067"/>
                      </a:lnTo>
                      <a:lnTo>
                        <a:pt x="1406" y="2056"/>
                      </a:lnTo>
                      <a:lnTo>
                        <a:pt x="1372" y="2044"/>
                      </a:lnTo>
                      <a:lnTo>
                        <a:pt x="1360" y="2032"/>
                      </a:lnTo>
                      <a:lnTo>
                        <a:pt x="1360" y="2020"/>
                      </a:lnTo>
                      <a:lnTo>
                        <a:pt x="1360" y="2009"/>
                      </a:lnTo>
                      <a:lnTo>
                        <a:pt x="1337" y="2020"/>
                      </a:lnTo>
                      <a:lnTo>
                        <a:pt x="1326" y="2032"/>
                      </a:lnTo>
                      <a:lnTo>
                        <a:pt x="1314" y="2032"/>
                      </a:lnTo>
                      <a:lnTo>
                        <a:pt x="1291" y="2009"/>
                      </a:lnTo>
                      <a:lnTo>
                        <a:pt x="1280" y="1997"/>
                      </a:lnTo>
                      <a:lnTo>
                        <a:pt x="1268" y="1997"/>
                      </a:lnTo>
                      <a:lnTo>
                        <a:pt x="1245" y="2020"/>
                      </a:lnTo>
                      <a:lnTo>
                        <a:pt x="1234" y="2032"/>
                      </a:lnTo>
                      <a:lnTo>
                        <a:pt x="1199" y="2009"/>
                      </a:lnTo>
                      <a:lnTo>
                        <a:pt x="1187" y="1997"/>
                      </a:lnTo>
                      <a:lnTo>
                        <a:pt x="1187" y="1985"/>
                      </a:lnTo>
                      <a:lnTo>
                        <a:pt x="1176" y="1974"/>
                      </a:lnTo>
                      <a:lnTo>
                        <a:pt x="1153" y="1939"/>
                      </a:lnTo>
                      <a:lnTo>
                        <a:pt x="1141" y="1950"/>
                      </a:lnTo>
                      <a:lnTo>
                        <a:pt x="1130" y="1950"/>
                      </a:lnTo>
                      <a:lnTo>
                        <a:pt x="1107" y="1974"/>
                      </a:lnTo>
                      <a:lnTo>
                        <a:pt x="1095" y="1974"/>
                      </a:lnTo>
                      <a:lnTo>
                        <a:pt x="1084" y="1950"/>
                      </a:lnTo>
                      <a:lnTo>
                        <a:pt x="1084" y="1939"/>
                      </a:lnTo>
                      <a:lnTo>
                        <a:pt x="1072" y="1939"/>
                      </a:lnTo>
                      <a:lnTo>
                        <a:pt x="1061" y="1915"/>
                      </a:lnTo>
                      <a:lnTo>
                        <a:pt x="1049" y="1915"/>
                      </a:lnTo>
                      <a:lnTo>
                        <a:pt x="1038" y="1915"/>
                      </a:lnTo>
                      <a:lnTo>
                        <a:pt x="1014" y="1915"/>
                      </a:lnTo>
                      <a:lnTo>
                        <a:pt x="991" y="1915"/>
                      </a:lnTo>
                      <a:lnTo>
                        <a:pt x="980" y="1915"/>
                      </a:lnTo>
                      <a:lnTo>
                        <a:pt x="968" y="1892"/>
                      </a:lnTo>
                      <a:lnTo>
                        <a:pt x="968" y="1880"/>
                      </a:lnTo>
                      <a:lnTo>
                        <a:pt x="957" y="1892"/>
                      </a:lnTo>
                      <a:lnTo>
                        <a:pt x="945" y="1892"/>
                      </a:lnTo>
                      <a:lnTo>
                        <a:pt x="945" y="1904"/>
                      </a:lnTo>
                      <a:lnTo>
                        <a:pt x="934" y="1915"/>
                      </a:lnTo>
                      <a:lnTo>
                        <a:pt x="934" y="1904"/>
                      </a:lnTo>
                      <a:lnTo>
                        <a:pt x="922" y="1892"/>
                      </a:lnTo>
                      <a:lnTo>
                        <a:pt x="934" y="1869"/>
                      </a:lnTo>
                      <a:lnTo>
                        <a:pt x="899" y="1869"/>
                      </a:lnTo>
                      <a:lnTo>
                        <a:pt x="876" y="1869"/>
                      </a:lnTo>
                      <a:lnTo>
                        <a:pt x="865" y="1857"/>
                      </a:lnTo>
                      <a:lnTo>
                        <a:pt x="842" y="1857"/>
                      </a:lnTo>
                      <a:lnTo>
                        <a:pt x="830" y="1834"/>
                      </a:lnTo>
                      <a:lnTo>
                        <a:pt x="830" y="1822"/>
                      </a:lnTo>
                      <a:lnTo>
                        <a:pt x="819" y="1822"/>
                      </a:lnTo>
                      <a:lnTo>
                        <a:pt x="819" y="1799"/>
                      </a:lnTo>
                      <a:lnTo>
                        <a:pt x="830" y="1799"/>
                      </a:lnTo>
                      <a:lnTo>
                        <a:pt x="784" y="1787"/>
                      </a:lnTo>
                      <a:lnTo>
                        <a:pt x="772" y="1775"/>
                      </a:lnTo>
                      <a:lnTo>
                        <a:pt x="761" y="1775"/>
                      </a:lnTo>
                      <a:lnTo>
                        <a:pt x="761" y="1764"/>
                      </a:lnTo>
                      <a:lnTo>
                        <a:pt x="738" y="1764"/>
                      </a:lnTo>
                      <a:lnTo>
                        <a:pt x="726" y="1787"/>
                      </a:lnTo>
                      <a:lnTo>
                        <a:pt x="715" y="1799"/>
                      </a:lnTo>
                      <a:lnTo>
                        <a:pt x="703" y="1810"/>
                      </a:lnTo>
                      <a:lnTo>
                        <a:pt x="692" y="1799"/>
                      </a:lnTo>
                      <a:lnTo>
                        <a:pt x="680" y="1799"/>
                      </a:lnTo>
                      <a:lnTo>
                        <a:pt x="669" y="1799"/>
                      </a:lnTo>
                      <a:lnTo>
                        <a:pt x="646" y="1799"/>
                      </a:lnTo>
                      <a:lnTo>
                        <a:pt x="634" y="1787"/>
                      </a:lnTo>
                      <a:lnTo>
                        <a:pt x="646" y="1775"/>
                      </a:lnTo>
                      <a:lnTo>
                        <a:pt x="646" y="1764"/>
                      </a:lnTo>
                      <a:lnTo>
                        <a:pt x="623" y="1752"/>
                      </a:lnTo>
                      <a:lnTo>
                        <a:pt x="611" y="1740"/>
                      </a:lnTo>
                      <a:lnTo>
                        <a:pt x="600" y="1729"/>
                      </a:lnTo>
                      <a:lnTo>
                        <a:pt x="611" y="1717"/>
                      </a:lnTo>
                      <a:lnTo>
                        <a:pt x="600" y="1717"/>
                      </a:lnTo>
                      <a:lnTo>
                        <a:pt x="600" y="1705"/>
                      </a:lnTo>
                      <a:lnTo>
                        <a:pt x="576" y="1694"/>
                      </a:lnTo>
                      <a:lnTo>
                        <a:pt x="565" y="1705"/>
                      </a:lnTo>
                      <a:lnTo>
                        <a:pt x="565" y="1717"/>
                      </a:lnTo>
                      <a:lnTo>
                        <a:pt x="553" y="1729"/>
                      </a:lnTo>
                      <a:lnTo>
                        <a:pt x="565" y="1740"/>
                      </a:lnTo>
                      <a:lnTo>
                        <a:pt x="553" y="1752"/>
                      </a:lnTo>
                      <a:lnTo>
                        <a:pt x="542" y="1752"/>
                      </a:lnTo>
                      <a:lnTo>
                        <a:pt x="542" y="1740"/>
                      </a:lnTo>
                      <a:lnTo>
                        <a:pt x="530" y="1752"/>
                      </a:lnTo>
                      <a:lnTo>
                        <a:pt x="519" y="1740"/>
                      </a:lnTo>
                      <a:lnTo>
                        <a:pt x="496" y="1740"/>
                      </a:lnTo>
                      <a:lnTo>
                        <a:pt x="484" y="1775"/>
                      </a:lnTo>
                      <a:lnTo>
                        <a:pt x="473" y="1799"/>
                      </a:lnTo>
                      <a:lnTo>
                        <a:pt x="461" y="1799"/>
                      </a:lnTo>
                      <a:lnTo>
                        <a:pt x="461" y="1810"/>
                      </a:lnTo>
                      <a:lnTo>
                        <a:pt x="461" y="1822"/>
                      </a:lnTo>
                      <a:lnTo>
                        <a:pt x="438" y="1834"/>
                      </a:lnTo>
                      <a:lnTo>
                        <a:pt x="427" y="1845"/>
                      </a:lnTo>
                      <a:lnTo>
                        <a:pt x="415" y="1845"/>
                      </a:lnTo>
                      <a:lnTo>
                        <a:pt x="404" y="1845"/>
                      </a:lnTo>
                      <a:lnTo>
                        <a:pt x="404" y="1834"/>
                      </a:lnTo>
                      <a:lnTo>
                        <a:pt x="404" y="1822"/>
                      </a:lnTo>
                      <a:lnTo>
                        <a:pt x="381" y="1834"/>
                      </a:lnTo>
                      <a:lnTo>
                        <a:pt x="381" y="1822"/>
                      </a:lnTo>
                      <a:lnTo>
                        <a:pt x="357" y="1810"/>
                      </a:lnTo>
                      <a:lnTo>
                        <a:pt x="346" y="1810"/>
                      </a:lnTo>
                      <a:lnTo>
                        <a:pt x="346" y="1799"/>
                      </a:lnTo>
                      <a:lnTo>
                        <a:pt x="346" y="1775"/>
                      </a:lnTo>
                      <a:lnTo>
                        <a:pt x="334" y="1740"/>
                      </a:lnTo>
                      <a:lnTo>
                        <a:pt x="334" y="1717"/>
                      </a:lnTo>
                      <a:lnTo>
                        <a:pt x="334" y="1705"/>
                      </a:lnTo>
                      <a:lnTo>
                        <a:pt x="334" y="1670"/>
                      </a:lnTo>
                      <a:lnTo>
                        <a:pt x="323" y="1670"/>
                      </a:lnTo>
                      <a:lnTo>
                        <a:pt x="323" y="1658"/>
                      </a:lnTo>
                      <a:lnTo>
                        <a:pt x="300" y="1658"/>
                      </a:lnTo>
                      <a:lnTo>
                        <a:pt x="300" y="1647"/>
                      </a:lnTo>
                      <a:lnTo>
                        <a:pt x="300" y="1658"/>
                      </a:lnTo>
                      <a:lnTo>
                        <a:pt x="288" y="1682"/>
                      </a:lnTo>
                      <a:lnTo>
                        <a:pt x="288" y="1694"/>
                      </a:lnTo>
                      <a:lnTo>
                        <a:pt x="288" y="1705"/>
                      </a:lnTo>
                      <a:lnTo>
                        <a:pt x="277" y="1717"/>
                      </a:lnTo>
                      <a:lnTo>
                        <a:pt x="265" y="1717"/>
                      </a:lnTo>
                      <a:lnTo>
                        <a:pt x="254" y="1740"/>
                      </a:lnTo>
                      <a:lnTo>
                        <a:pt x="242" y="1752"/>
                      </a:lnTo>
                      <a:lnTo>
                        <a:pt x="231" y="1764"/>
                      </a:lnTo>
                      <a:lnTo>
                        <a:pt x="231" y="1775"/>
                      </a:lnTo>
                      <a:lnTo>
                        <a:pt x="219" y="1764"/>
                      </a:lnTo>
                      <a:lnTo>
                        <a:pt x="219" y="1799"/>
                      </a:lnTo>
                      <a:lnTo>
                        <a:pt x="208" y="1810"/>
                      </a:lnTo>
                      <a:lnTo>
                        <a:pt x="196" y="1822"/>
                      </a:lnTo>
                      <a:lnTo>
                        <a:pt x="150" y="1822"/>
                      </a:lnTo>
                      <a:lnTo>
                        <a:pt x="127" y="1845"/>
                      </a:lnTo>
                      <a:lnTo>
                        <a:pt x="104" y="1845"/>
                      </a:lnTo>
                      <a:lnTo>
                        <a:pt x="92" y="1845"/>
                      </a:lnTo>
                      <a:lnTo>
                        <a:pt x="92" y="1857"/>
                      </a:lnTo>
                      <a:lnTo>
                        <a:pt x="92" y="1869"/>
                      </a:lnTo>
                      <a:lnTo>
                        <a:pt x="81" y="1880"/>
                      </a:lnTo>
                      <a:lnTo>
                        <a:pt x="58" y="1880"/>
                      </a:lnTo>
                      <a:lnTo>
                        <a:pt x="46" y="1880"/>
                      </a:lnTo>
                      <a:lnTo>
                        <a:pt x="0" y="1869"/>
                      </a:lnTo>
                      <a:lnTo>
                        <a:pt x="12" y="1857"/>
                      </a:lnTo>
                      <a:lnTo>
                        <a:pt x="0" y="1845"/>
                      </a:lnTo>
                      <a:lnTo>
                        <a:pt x="12" y="1845"/>
                      </a:lnTo>
                      <a:lnTo>
                        <a:pt x="23" y="1845"/>
                      </a:lnTo>
                      <a:lnTo>
                        <a:pt x="23" y="1834"/>
                      </a:lnTo>
                      <a:lnTo>
                        <a:pt x="35" y="1810"/>
                      </a:lnTo>
                      <a:lnTo>
                        <a:pt x="23" y="1810"/>
                      </a:lnTo>
                      <a:lnTo>
                        <a:pt x="23" y="1799"/>
                      </a:lnTo>
                      <a:lnTo>
                        <a:pt x="12" y="1764"/>
                      </a:lnTo>
                      <a:lnTo>
                        <a:pt x="35" y="1752"/>
                      </a:lnTo>
                      <a:lnTo>
                        <a:pt x="35" y="1729"/>
                      </a:lnTo>
                      <a:lnTo>
                        <a:pt x="46" y="1729"/>
                      </a:lnTo>
                      <a:lnTo>
                        <a:pt x="58" y="1705"/>
                      </a:lnTo>
                      <a:lnTo>
                        <a:pt x="69" y="1705"/>
                      </a:lnTo>
                      <a:lnTo>
                        <a:pt x="81" y="1694"/>
                      </a:lnTo>
                      <a:lnTo>
                        <a:pt x="69" y="1658"/>
                      </a:lnTo>
                      <a:lnTo>
                        <a:pt x="58" y="1623"/>
                      </a:lnTo>
                      <a:lnTo>
                        <a:pt x="46" y="1612"/>
                      </a:lnTo>
                      <a:lnTo>
                        <a:pt x="58" y="1600"/>
                      </a:lnTo>
                      <a:lnTo>
                        <a:pt x="69" y="1600"/>
                      </a:lnTo>
                      <a:lnTo>
                        <a:pt x="81" y="1600"/>
                      </a:lnTo>
                      <a:lnTo>
                        <a:pt x="81" y="1612"/>
                      </a:lnTo>
                      <a:lnTo>
                        <a:pt x="92" y="1612"/>
                      </a:lnTo>
                      <a:lnTo>
                        <a:pt x="92" y="1623"/>
                      </a:lnTo>
                      <a:lnTo>
                        <a:pt x="104" y="1647"/>
                      </a:lnTo>
                      <a:lnTo>
                        <a:pt x="115" y="1658"/>
                      </a:lnTo>
                      <a:lnTo>
                        <a:pt x="127" y="1647"/>
                      </a:lnTo>
                      <a:lnTo>
                        <a:pt x="138" y="1647"/>
                      </a:lnTo>
                      <a:lnTo>
                        <a:pt x="161" y="1647"/>
                      </a:lnTo>
                      <a:lnTo>
                        <a:pt x="173" y="1647"/>
                      </a:lnTo>
                      <a:lnTo>
                        <a:pt x="185" y="1647"/>
                      </a:lnTo>
                      <a:lnTo>
                        <a:pt x="185" y="1623"/>
                      </a:lnTo>
                      <a:lnTo>
                        <a:pt x="185" y="1612"/>
                      </a:lnTo>
                      <a:lnTo>
                        <a:pt x="185" y="1600"/>
                      </a:lnTo>
                      <a:lnTo>
                        <a:pt x="196" y="1600"/>
                      </a:lnTo>
                      <a:lnTo>
                        <a:pt x="196" y="1588"/>
                      </a:lnTo>
                      <a:lnTo>
                        <a:pt x="208" y="1588"/>
                      </a:lnTo>
                      <a:lnTo>
                        <a:pt x="208" y="1577"/>
                      </a:lnTo>
                      <a:lnTo>
                        <a:pt x="208" y="1565"/>
                      </a:lnTo>
                      <a:lnTo>
                        <a:pt x="208" y="1530"/>
                      </a:lnTo>
                      <a:lnTo>
                        <a:pt x="208" y="1518"/>
                      </a:lnTo>
                      <a:lnTo>
                        <a:pt x="208" y="1507"/>
                      </a:lnTo>
                      <a:lnTo>
                        <a:pt x="219" y="1507"/>
                      </a:lnTo>
                      <a:lnTo>
                        <a:pt x="219" y="1495"/>
                      </a:lnTo>
                      <a:lnTo>
                        <a:pt x="242" y="1483"/>
                      </a:lnTo>
                      <a:lnTo>
                        <a:pt x="254" y="1472"/>
                      </a:lnTo>
                      <a:lnTo>
                        <a:pt x="265" y="1472"/>
                      </a:lnTo>
                      <a:lnTo>
                        <a:pt x="311" y="1472"/>
                      </a:lnTo>
                      <a:lnTo>
                        <a:pt x="323" y="1472"/>
                      </a:lnTo>
                      <a:lnTo>
                        <a:pt x="334" y="1472"/>
                      </a:lnTo>
                      <a:lnTo>
                        <a:pt x="346" y="1460"/>
                      </a:lnTo>
                      <a:lnTo>
                        <a:pt x="369" y="1472"/>
                      </a:lnTo>
                      <a:lnTo>
                        <a:pt x="381" y="1472"/>
                      </a:lnTo>
                      <a:lnTo>
                        <a:pt x="392" y="1472"/>
                      </a:lnTo>
                      <a:lnTo>
                        <a:pt x="381" y="1472"/>
                      </a:lnTo>
                      <a:lnTo>
                        <a:pt x="381" y="1460"/>
                      </a:lnTo>
                      <a:lnTo>
                        <a:pt x="381" y="1448"/>
                      </a:lnTo>
                      <a:lnTo>
                        <a:pt x="369" y="1448"/>
                      </a:lnTo>
                      <a:lnTo>
                        <a:pt x="369" y="1437"/>
                      </a:lnTo>
                      <a:lnTo>
                        <a:pt x="357" y="1437"/>
                      </a:lnTo>
                      <a:lnTo>
                        <a:pt x="357" y="1425"/>
                      </a:lnTo>
                      <a:lnTo>
                        <a:pt x="357" y="1413"/>
                      </a:lnTo>
                      <a:lnTo>
                        <a:pt x="369" y="1413"/>
                      </a:lnTo>
                      <a:lnTo>
                        <a:pt x="369" y="1402"/>
                      </a:lnTo>
                      <a:lnTo>
                        <a:pt x="381" y="1402"/>
                      </a:lnTo>
                      <a:lnTo>
                        <a:pt x="369" y="1402"/>
                      </a:lnTo>
                      <a:lnTo>
                        <a:pt x="392" y="1390"/>
                      </a:lnTo>
                      <a:lnTo>
                        <a:pt x="392" y="1378"/>
                      </a:lnTo>
                      <a:lnTo>
                        <a:pt x="381" y="1378"/>
                      </a:lnTo>
                      <a:lnTo>
                        <a:pt x="392" y="1378"/>
                      </a:lnTo>
                      <a:lnTo>
                        <a:pt x="392" y="1367"/>
                      </a:lnTo>
                      <a:lnTo>
                        <a:pt x="392" y="1355"/>
                      </a:lnTo>
                      <a:lnTo>
                        <a:pt x="392" y="1343"/>
                      </a:lnTo>
                      <a:lnTo>
                        <a:pt x="392" y="1297"/>
                      </a:lnTo>
                      <a:lnTo>
                        <a:pt x="381" y="1285"/>
                      </a:lnTo>
                      <a:lnTo>
                        <a:pt x="392" y="1261"/>
                      </a:lnTo>
                      <a:lnTo>
                        <a:pt x="392" y="1238"/>
                      </a:lnTo>
                      <a:lnTo>
                        <a:pt x="381" y="1226"/>
                      </a:lnTo>
                      <a:lnTo>
                        <a:pt x="392" y="1215"/>
                      </a:lnTo>
                      <a:lnTo>
                        <a:pt x="392" y="1203"/>
                      </a:lnTo>
                      <a:lnTo>
                        <a:pt x="392" y="1191"/>
                      </a:lnTo>
                      <a:lnTo>
                        <a:pt x="415" y="1180"/>
                      </a:lnTo>
                      <a:lnTo>
                        <a:pt x="438" y="1168"/>
                      </a:lnTo>
                      <a:lnTo>
                        <a:pt x="450" y="1133"/>
                      </a:lnTo>
                      <a:lnTo>
                        <a:pt x="450" y="1121"/>
                      </a:lnTo>
                      <a:lnTo>
                        <a:pt x="450" y="1110"/>
                      </a:lnTo>
                      <a:lnTo>
                        <a:pt x="461" y="1098"/>
                      </a:lnTo>
                      <a:lnTo>
                        <a:pt x="438" y="1086"/>
                      </a:lnTo>
                      <a:lnTo>
                        <a:pt x="438" y="1051"/>
                      </a:lnTo>
                      <a:lnTo>
                        <a:pt x="438" y="1040"/>
                      </a:lnTo>
                      <a:lnTo>
                        <a:pt x="461" y="1040"/>
                      </a:lnTo>
                      <a:lnTo>
                        <a:pt x="473" y="1040"/>
                      </a:lnTo>
                      <a:lnTo>
                        <a:pt x="473" y="1051"/>
                      </a:lnTo>
                      <a:lnTo>
                        <a:pt x="484" y="1086"/>
                      </a:lnTo>
                      <a:lnTo>
                        <a:pt x="496" y="1098"/>
                      </a:lnTo>
                      <a:lnTo>
                        <a:pt x="507" y="1098"/>
                      </a:lnTo>
                      <a:lnTo>
                        <a:pt x="553" y="1098"/>
                      </a:lnTo>
                      <a:lnTo>
                        <a:pt x="588" y="1075"/>
                      </a:lnTo>
                      <a:lnTo>
                        <a:pt x="611" y="1075"/>
                      </a:lnTo>
                      <a:lnTo>
                        <a:pt x="634" y="1063"/>
                      </a:lnTo>
                      <a:lnTo>
                        <a:pt x="634" y="1051"/>
                      </a:lnTo>
                      <a:lnTo>
                        <a:pt x="623" y="1051"/>
                      </a:lnTo>
                      <a:lnTo>
                        <a:pt x="611" y="1040"/>
                      </a:lnTo>
                      <a:lnTo>
                        <a:pt x="623" y="1040"/>
                      </a:lnTo>
                      <a:lnTo>
                        <a:pt x="611" y="1028"/>
                      </a:lnTo>
                      <a:lnTo>
                        <a:pt x="623" y="1016"/>
                      </a:lnTo>
                      <a:lnTo>
                        <a:pt x="623" y="1005"/>
                      </a:lnTo>
                      <a:lnTo>
                        <a:pt x="623" y="981"/>
                      </a:lnTo>
                      <a:lnTo>
                        <a:pt x="611" y="970"/>
                      </a:lnTo>
                      <a:lnTo>
                        <a:pt x="611" y="958"/>
                      </a:lnTo>
                      <a:lnTo>
                        <a:pt x="611" y="946"/>
                      </a:lnTo>
                      <a:lnTo>
                        <a:pt x="634" y="923"/>
                      </a:lnTo>
                      <a:lnTo>
                        <a:pt x="646" y="923"/>
                      </a:lnTo>
                      <a:lnTo>
                        <a:pt x="657" y="911"/>
                      </a:lnTo>
                      <a:lnTo>
                        <a:pt x="669" y="888"/>
                      </a:lnTo>
                      <a:lnTo>
                        <a:pt x="669" y="864"/>
                      </a:lnTo>
                      <a:lnTo>
                        <a:pt x="680" y="864"/>
                      </a:lnTo>
                      <a:lnTo>
                        <a:pt x="692" y="853"/>
                      </a:lnTo>
                      <a:lnTo>
                        <a:pt x="703" y="829"/>
                      </a:lnTo>
                      <a:lnTo>
                        <a:pt x="715" y="818"/>
                      </a:lnTo>
                      <a:lnTo>
                        <a:pt x="726" y="818"/>
                      </a:lnTo>
                      <a:lnTo>
                        <a:pt x="738" y="794"/>
                      </a:lnTo>
                      <a:lnTo>
                        <a:pt x="726" y="783"/>
                      </a:lnTo>
                      <a:lnTo>
                        <a:pt x="749" y="759"/>
                      </a:lnTo>
                      <a:lnTo>
                        <a:pt x="761" y="748"/>
                      </a:lnTo>
                      <a:lnTo>
                        <a:pt x="761" y="736"/>
                      </a:lnTo>
                      <a:lnTo>
                        <a:pt x="772" y="724"/>
                      </a:lnTo>
                      <a:lnTo>
                        <a:pt x="807" y="736"/>
                      </a:lnTo>
                      <a:lnTo>
                        <a:pt x="807" y="748"/>
                      </a:lnTo>
                      <a:lnTo>
                        <a:pt x="842" y="748"/>
                      </a:lnTo>
                      <a:lnTo>
                        <a:pt x="853" y="748"/>
                      </a:lnTo>
                      <a:lnTo>
                        <a:pt x="865" y="736"/>
                      </a:lnTo>
                      <a:lnTo>
                        <a:pt x="888" y="736"/>
                      </a:lnTo>
                      <a:lnTo>
                        <a:pt x="899" y="736"/>
                      </a:lnTo>
                      <a:lnTo>
                        <a:pt x="899" y="748"/>
                      </a:lnTo>
                      <a:lnTo>
                        <a:pt x="911" y="736"/>
                      </a:lnTo>
                      <a:lnTo>
                        <a:pt x="899" y="713"/>
                      </a:lnTo>
                      <a:lnTo>
                        <a:pt x="911" y="701"/>
                      </a:lnTo>
                      <a:lnTo>
                        <a:pt x="922" y="689"/>
                      </a:lnTo>
                      <a:lnTo>
                        <a:pt x="934" y="666"/>
                      </a:lnTo>
                      <a:lnTo>
                        <a:pt x="922" y="643"/>
                      </a:lnTo>
                      <a:lnTo>
                        <a:pt x="934" y="631"/>
                      </a:lnTo>
                      <a:lnTo>
                        <a:pt x="934" y="619"/>
                      </a:lnTo>
                      <a:lnTo>
                        <a:pt x="957" y="584"/>
                      </a:lnTo>
                      <a:lnTo>
                        <a:pt x="957" y="573"/>
                      </a:lnTo>
                      <a:lnTo>
                        <a:pt x="957" y="561"/>
                      </a:lnTo>
                      <a:lnTo>
                        <a:pt x="957" y="537"/>
                      </a:lnTo>
                      <a:lnTo>
                        <a:pt x="945" y="526"/>
                      </a:lnTo>
                      <a:lnTo>
                        <a:pt x="957" y="514"/>
                      </a:lnTo>
                      <a:lnTo>
                        <a:pt x="957" y="491"/>
                      </a:lnTo>
                      <a:lnTo>
                        <a:pt x="968" y="491"/>
                      </a:lnTo>
                      <a:lnTo>
                        <a:pt x="968" y="467"/>
                      </a:lnTo>
                      <a:lnTo>
                        <a:pt x="980" y="467"/>
                      </a:lnTo>
                      <a:lnTo>
                        <a:pt x="991" y="456"/>
                      </a:lnTo>
                      <a:lnTo>
                        <a:pt x="991" y="444"/>
                      </a:lnTo>
                      <a:lnTo>
                        <a:pt x="1003" y="432"/>
                      </a:lnTo>
                      <a:lnTo>
                        <a:pt x="1003" y="421"/>
                      </a:lnTo>
                      <a:lnTo>
                        <a:pt x="1014" y="409"/>
                      </a:lnTo>
                      <a:lnTo>
                        <a:pt x="1026" y="397"/>
                      </a:lnTo>
                      <a:lnTo>
                        <a:pt x="1026" y="386"/>
                      </a:lnTo>
                      <a:lnTo>
                        <a:pt x="1038" y="386"/>
                      </a:lnTo>
                      <a:lnTo>
                        <a:pt x="1049" y="374"/>
                      </a:lnTo>
                      <a:lnTo>
                        <a:pt x="1061" y="374"/>
                      </a:lnTo>
                      <a:lnTo>
                        <a:pt x="1072" y="374"/>
                      </a:lnTo>
                      <a:lnTo>
                        <a:pt x="1084" y="362"/>
                      </a:lnTo>
                      <a:lnTo>
                        <a:pt x="1095" y="362"/>
                      </a:lnTo>
                      <a:lnTo>
                        <a:pt x="1107" y="351"/>
                      </a:lnTo>
                      <a:lnTo>
                        <a:pt x="1130" y="351"/>
                      </a:lnTo>
                      <a:lnTo>
                        <a:pt x="1141" y="351"/>
                      </a:lnTo>
                      <a:lnTo>
                        <a:pt x="1153" y="351"/>
                      </a:lnTo>
                      <a:lnTo>
                        <a:pt x="1164" y="339"/>
                      </a:lnTo>
                      <a:lnTo>
                        <a:pt x="1199" y="327"/>
                      </a:lnTo>
                      <a:lnTo>
                        <a:pt x="1210" y="304"/>
                      </a:lnTo>
                      <a:lnTo>
                        <a:pt x="1222" y="292"/>
                      </a:lnTo>
                      <a:lnTo>
                        <a:pt x="1222" y="281"/>
                      </a:lnTo>
                      <a:lnTo>
                        <a:pt x="1234" y="269"/>
                      </a:lnTo>
                      <a:lnTo>
                        <a:pt x="1245" y="257"/>
                      </a:lnTo>
                      <a:lnTo>
                        <a:pt x="1257" y="222"/>
                      </a:lnTo>
                      <a:lnTo>
                        <a:pt x="1280" y="199"/>
                      </a:lnTo>
                      <a:lnTo>
                        <a:pt x="1291" y="199"/>
                      </a:lnTo>
                      <a:lnTo>
                        <a:pt x="1291" y="187"/>
                      </a:lnTo>
                      <a:lnTo>
                        <a:pt x="1314" y="176"/>
                      </a:lnTo>
                      <a:lnTo>
                        <a:pt x="1326" y="164"/>
                      </a:lnTo>
                      <a:lnTo>
                        <a:pt x="1337" y="152"/>
                      </a:lnTo>
                      <a:lnTo>
                        <a:pt x="1349" y="164"/>
                      </a:lnTo>
                      <a:lnTo>
                        <a:pt x="1349" y="152"/>
                      </a:lnTo>
                      <a:lnTo>
                        <a:pt x="1360" y="140"/>
                      </a:lnTo>
                      <a:lnTo>
                        <a:pt x="1395" y="117"/>
                      </a:lnTo>
                      <a:lnTo>
                        <a:pt x="1406" y="94"/>
                      </a:lnTo>
                      <a:lnTo>
                        <a:pt x="1418" y="82"/>
                      </a:lnTo>
                      <a:lnTo>
                        <a:pt x="1418" y="59"/>
                      </a:lnTo>
                      <a:lnTo>
                        <a:pt x="1441" y="47"/>
                      </a:lnTo>
                      <a:lnTo>
                        <a:pt x="1453" y="35"/>
                      </a:lnTo>
                      <a:lnTo>
                        <a:pt x="1464" y="24"/>
                      </a:lnTo>
                      <a:lnTo>
                        <a:pt x="1476" y="24"/>
                      </a:lnTo>
                      <a:lnTo>
                        <a:pt x="1487" y="12"/>
                      </a:lnTo>
                      <a:lnTo>
                        <a:pt x="1510" y="12"/>
                      </a:lnTo>
                      <a:lnTo>
                        <a:pt x="1533" y="0"/>
                      </a:lnTo>
                      <a:lnTo>
                        <a:pt x="1556" y="0"/>
                      </a:lnTo>
                      <a:close/>
                      <a:moveTo>
                        <a:pt x="1787" y="1051"/>
                      </a:moveTo>
                      <a:lnTo>
                        <a:pt x="1798" y="1063"/>
                      </a:lnTo>
                      <a:lnTo>
                        <a:pt x="1810" y="1051"/>
                      </a:lnTo>
                      <a:lnTo>
                        <a:pt x="1798" y="1051"/>
                      </a:lnTo>
                      <a:lnTo>
                        <a:pt x="1810" y="1051"/>
                      </a:lnTo>
                      <a:lnTo>
                        <a:pt x="1810" y="1040"/>
                      </a:lnTo>
                      <a:lnTo>
                        <a:pt x="1798" y="1028"/>
                      </a:lnTo>
                      <a:lnTo>
                        <a:pt x="1798" y="1040"/>
                      </a:lnTo>
                      <a:lnTo>
                        <a:pt x="1787" y="1051"/>
                      </a:lnTo>
                      <a:close/>
                      <a:moveTo>
                        <a:pt x="1787" y="1051"/>
                      </a:moveTo>
                      <a:lnTo>
                        <a:pt x="1798" y="1040"/>
                      </a:lnTo>
                      <a:lnTo>
                        <a:pt x="1798" y="1028"/>
                      </a:lnTo>
                      <a:lnTo>
                        <a:pt x="1810" y="1040"/>
                      </a:lnTo>
                      <a:lnTo>
                        <a:pt x="1810" y="1051"/>
                      </a:lnTo>
                      <a:lnTo>
                        <a:pt x="1798" y="1051"/>
                      </a:lnTo>
                      <a:lnTo>
                        <a:pt x="1810" y="1051"/>
                      </a:lnTo>
                      <a:lnTo>
                        <a:pt x="1798" y="1063"/>
                      </a:lnTo>
                      <a:lnTo>
                        <a:pt x="1787" y="1051"/>
                      </a:lnTo>
                      <a:close/>
                      <a:moveTo>
                        <a:pt x="1787" y="1051"/>
                      </a:moveTo>
                      <a:lnTo>
                        <a:pt x="1798" y="1040"/>
                      </a:lnTo>
                      <a:lnTo>
                        <a:pt x="1798" y="1028"/>
                      </a:lnTo>
                      <a:lnTo>
                        <a:pt x="1810" y="1040"/>
                      </a:lnTo>
                      <a:lnTo>
                        <a:pt x="1810" y="1051"/>
                      </a:lnTo>
                      <a:lnTo>
                        <a:pt x="1798" y="1051"/>
                      </a:lnTo>
                      <a:lnTo>
                        <a:pt x="1810" y="1051"/>
                      </a:lnTo>
                      <a:lnTo>
                        <a:pt x="1798" y="1063"/>
                      </a:lnTo>
                      <a:lnTo>
                        <a:pt x="1787" y="1051"/>
                      </a:lnTo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2" name="cmancha">
                  <a:extLst>
                    <a:ext uri="{FF2B5EF4-FFF2-40B4-BE49-F238E27FC236}">
                      <a16:creationId xmlns:a16="http://schemas.microsoft.com/office/drawing/2014/main" id="{9B0FE280-B728-4CE8-A932-7E7FE9D79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2791" y="2746810"/>
                  <a:ext cx="1787235" cy="1658105"/>
                </a:xfrm>
                <a:custGeom>
                  <a:avLst/>
                  <a:gdLst>
                    <a:gd name="T0" fmla="*/ 5510 w 6755"/>
                    <a:gd name="T1" fmla="*/ 642 h 6492"/>
                    <a:gd name="T2" fmla="*/ 5729 w 6755"/>
                    <a:gd name="T3" fmla="*/ 1179 h 6492"/>
                    <a:gd name="T4" fmla="*/ 5395 w 6755"/>
                    <a:gd name="T5" fmla="*/ 1786 h 6492"/>
                    <a:gd name="T6" fmla="*/ 5533 w 6755"/>
                    <a:gd name="T7" fmla="*/ 1985 h 6492"/>
                    <a:gd name="T8" fmla="*/ 5983 w 6755"/>
                    <a:gd name="T9" fmla="*/ 2487 h 6492"/>
                    <a:gd name="T10" fmla="*/ 6282 w 6755"/>
                    <a:gd name="T11" fmla="*/ 2755 h 6492"/>
                    <a:gd name="T12" fmla="*/ 5879 w 6755"/>
                    <a:gd name="T13" fmla="*/ 3433 h 6492"/>
                    <a:gd name="T14" fmla="*/ 5821 w 6755"/>
                    <a:gd name="T15" fmla="*/ 3689 h 6492"/>
                    <a:gd name="T16" fmla="*/ 5914 w 6755"/>
                    <a:gd name="T17" fmla="*/ 3806 h 6492"/>
                    <a:gd name="T18" fmla="*/ 6063 w 6755"/>
                    <a:gd name="T19" fmla="*/ 3865 h 6492"/>
                    <a:gd name="T20" fmla="*/ 6340 w 6755"/>
                    <a:gd name="T21" fmla="*/ 3923 h 6492"/>
                    <a:gd name="T22" fmla="*/ 6398 w 6755"/>
                    <a:gd name="T23" fmla="*/ 4682 h 6492"/>
                    <a:gd name="T24" fmla="*/ 6686 w 6755"/>
                    <a:gd name="T25" fmla="*/ 4986 h 6492"/>
                    <a:gd name="T26" fmla="*/ 5994 w 6755"/>
                    <a:gd name="T27" fmla="*/ 5184 h 6492"/>
                    <a:gd name="T28" fmla="*/ 5602 w 6755"/>
                    <a:gd name="T29" fmla="*/ 5885 h 6492"/>
                    <a:gd name="T30" fmla="*/ 5383 w 6755"/>
                    <a:gd name="T31" fmla="*/ 5873 h 6492"/>
                    <a:gd name="T32" fmla="*/ 4738 w 6755"/>
                    <a:gd name="T33" fmla="*/ 6282 h 6492"/>
                    <a:gd name="T34" fmla="*/ 4334 w 6755"/>
                    <a:gd name="T35" fmla="*/ 6293 h 6492"/>
                    <a:gd name="T36" fmla="*/ 4380 w 6755"/>
                    <a:gd name="T37" fmla="*/ 5896 h 6492"/>
                    <a:gd name="T38" fmla="*/ 4208 w 6755"/>
                    <a:gd name="T39" fmla="*/ 5534 h 6492"/>
                    <a:gd name="T40" fmla="*/ 3885 w 6755"/>
                    <a:gd name="T41" fmla="*/ 5569 h 6492"/>
                    <a:gd name="T42" fmla="*/ 3631 w 6755"/>
                    <a:gd name="T43" fmla="*/ 5639 h 6492"/>
                    <a:gd name="T44" fmla="*/ 3020 w 6755"/>
                    <a:gd name="T45" fmla="*/ 5628 h 6492"/>
                    <a:gd name="T46" fmla="*/ 2674 w 6755"/>
                    <a:gd name="T47" fmla="*/ 5745 h 6492"/>
                    <a:gd name="T48" fmla="*/ 2052 w 6755"/>
                    <a:gd name="T49" fmla="*/ 5803 h 6492"/>
                    <a:gd name="T50" fmla="*/ 1625 w 6755"/>
                    <a:gd name="T51" fmla="*/ 5838 h 6492"/>
                    <a:gd name="T52" fmla="*/ 1245 w 6755"/>
                    <a:gd name="T53" fmla="*/ 5569 h 6492"/>
                    <a:gd name="T54" fmla="*/ 899 w 6755"/>
                    <a:gd name="T55" fmla="*/ 5359 h 6492"/>
                    <a:gd name="T56" fmla="*/ 496 w 6755"/>
                    <a:gd name="T57" fmla="*/ 5056 h 6492"/>
                    <a:gd name="T58" fmla="*/ 819 w 6755"/>
                    <a:gd name="T59" fmla="*/ 4659 h 6492"/>
                    <a:gd name="T60" fmla="*/ 830 w 6755"/>
                    <a:gd name="T61" fmla="*/ 4425 h 6492"/>
                    <a:gd name="T62" fmla="*/ 1015 w 6755"/>
                    <a:gd name="T63" fmla="*/ 4098 h 6492"/>
                    <a:gd name="T64" fmla="*/ 876 w 6755"/>
                    <a:gd name="T65" fmla="*/ 3760 h 6492"/>
                    <a:gd name="T66" fmla="*/ 473 w 6755"/>
                    <a:gd name="T67" fmla="*/ 3584 h 6492"/>
                    <a:gd name="T68" fmla="*/ 334 w 6755"/>
                    <a:gd name="T69" fmla="*/ 3047 h 6492"/>
                    <a:gd name="T70" fmla="*/ 161 w 6755"/>
                    <a:gd name="T71" fmla="*/ 2825 h 6492"/>
                    <a:gd name="T72" fmla="*/ 231 w 6755"/>
                    <a:gd name="T73" fmla="*/ 2358 h 6492"/>
                    <a:gd name="T74" fmla="*/ 600 w 6755"/>
                    <a:gd name="T75" fmla="*/ 2288 h 6492"/>
                    <a:gd name="T76" fmla="*/ 899 w 6755"/>
                    <a:gd name="T77" fmla="*/ 2101 h 6492"/>
                    <a:gd name="T78" fmla="*/ 1153 w 6755"/>
                    <a:gd name="T79" fmla="*/ 2195 h 6492"/>
                    <a:gd name="T80" fmla="*/ 1533 w 6755"/>
                    <a:gd name="T81" fmla="*/ 1996 h 6492"/>
                    <a:gd name="T82" fmla="*/ 1798 w 6755"/>
                    <a:gd name="T83" fmla="*/ 2066 h 6492"/>
                    <a:gd name="T84" fmla="*/ 2087 w 6755"/>
                    <a:gd name="T85" fmla="*/ 2171 h 6492"/>
                    <a:gd name="T86" fmla="*/ 2490 w 6755"/>
                    <a:gd name="T87" fmla="*/ 2335 h 6492"/>
                    <a:gd name="T88" fmla="*/ 2571 w 6755"/>
                    <a:gd name="T89" fmla="*/ 2568 h 6492"/>
                    <a:gd name="T90" fmla="*/ 2421 w 6755"/>
                    <a:gd name="T91" fmla="*/ 2697 h 6492"/>
                    <a:gd name="T92" fmla="*/ 2478 w 6755"/>
                    <a:gd name="T93" fmla="*/ 2720 h 6492"/>
                    <a:gd name="T94" fmla="*/ 2859 w 6755"/>
                    <a:gd name="T95" fmla="*/ 2510 h 6492"/>
                    <a:gd name="T96" fmla="*/ 3170 w 6755"/>
                    <a:gd name="T97" fmla="*/ 2510 h 6492"/>
                    <a:gd name="T98" fmla="*/ 3516 w 6755"/>
                    <a:gd name="T99" fmla="*/ 2405 h 6492"/>
                    <a:gd name="T100" fmla="*/ 3447 w 6755"/>
                    <a:gd name="T101" fmla="*/ 2101 h 6492"/>
                    <a:gd name="T102" fmla="*/ 3366 w 6755"/>
                    <a:gd name="T103" fmla="*/ 1879 h 6492"/>
                    <a:gd name="T104" fmla="*/ 3159 w 6755"/>
                    <a:gd name="T105" fmla="*/ 1564 h 6492"/>
                    <a:gd name="T106" fmla="*/ 3055 w 6755"/>
                    <a:gd name="T107" fmla="*/ 1307 h 6492"/>
                    <a:gd name="T108" fmla="*/ 2928 w 6755"/>
                    <a:gd name="T109" fmla="*/ 1156 h 6492"/>
                    <a:gd name="T110" fmla="*/ 2928 w 6755"/>
                    <a:gd name="T111" fmla="*/ 852 h 6492"/>
                    <a:gd name="T112" fmla="*/ 2951 w 6755"/>
                    <a:gd name="T113" fmla="*/ 478 h 6492"/>
                    <a:gd name="T114" fmla="*/ 2997 w 6755"/>
                    <a:gd name="T115" fmla="*/ 221 h 6492"/>
                    <a:gd name="T116" fmla="*/ 3262 w 6755"/>
                    <a:gd name="T117" fmla="*/ 58 h 6492"/>
                    <a:gd name="T118" fmla="*/ 3723 w 6755"/>
                    <a:gd name="T119" fmla="*/ 11 h 6492"/>
                    <a:gd name="T120" fmla="*/ 4138 w 6755"/>
                    <a:gd name="T121" fmla="*/ 210 h 6492"/>
                    <a:gd name="T122" fmla="*/ 4415 w 6755"/>
                    <a:gd name="T123" fmla="*/ 502 h 6492"/>
                    <a:gd name="T124" fmla="*/ 4968 w 6755"/>
                    <a:gd name="T125" fmla="*/ 502 h 649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755"/>
                    <a:gd name="T190" fmla="*/ 0 h 6492"/>
                    <a:gd name="T191" fmla="*/ 6755 w 6755"/>
                    <a:gd name="T192" fmla="*/ 6492 h 649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755" h="6492">
                      <a:moveTo>
                        <a:pt x="5049" y="326"/>
                      </a:moveTo>
                      <a:lnTo>
                        <a:pt x="5072" y="315"/>
                      </a:lnTo>
                      <a:lnTo>
                        <a:pt x="5084" y="315"/>
                      </a:lnTo>
                      <a:lnTo>
                        <a:pt x="5118" y="291"/>
                      </a:lnTo>
                      <a:lnTo>
                        <a:pt x="5130" y="303"/>
                      </a:lnTo>
                      <a:lnTo>
                        <a:pt x="5130" y="315"/>
                      </a:lnTo>
                      <a:lnTo>
                        <a:pt x="5153" y="338"/>
                      </a:lnTo>
                      <a:lnTo>
                        <a:pt x="5153" y="362"/>
                      </a:lnTo>
                      <a:lnTo>
                        <a:pt x="5176" y="373"/>
                      </a:lnTo>
                      <a:lnTo>
                        <a:pt x="5199" y="373"/>
                      </a:lnTo>
                      <a:lnTo>
                        <a:pt x="5199" y="362"/>
                      </a:lnTo>
                      <a:lnTo>
                        <a:pt x="5222" y="373"/>
                      </a:lnTo>
                      <a:lnTo>
                        <a:pt x="5234" y="385"/>
                      </a:lnTo>
                      <a:lnTo>
                        <a:pt x="5257" y="420"/>
                      </a:lnTo>
                      <a:lnTo>
                        <a:pt x="5268" y="432"/>
                      </a:lnTo>
                      <a:lnTo>
                        <a:pt x="5303" y="432"/>
                      </a:lnTo>
                      <a:lnTo>
                        <a:pt x="5314" y="443"/>
                      </a:lnTo>
                      <a:lnTo>
                        <a:pt x="5326" y="443"/>
                      </a:lnTo>
                      <a:lnTo>
                        <a:pt x="5337" y="443"/>
                      </a:lnTo>
                      <a:lnTo>
                        <a:pt x="5349" y="455"/>
                      </a:lnTo>
                      <a:lnTo>
                        <a:pt x="5360" y="478"/>
                      </a:lnTo>
                      <a:lnTo>
                        <a:pt x="5372" y="478"/>
                      </a:lnTo>
                      <a:lnTo>
                        <a:pt x="5395" y="502"/>
                      </a:lnTo>
                      <a:lnTo>
                        <a:pt x="5406" y="513"/>
                      </a:lnTo>
                      <a:lnTo>
                        <a:pt x="5418" y="525"/>
                      </a:lnTo>
                      <a:lnTo>
                        <a:pt x="5418" y="537"/>
                      </a:lnTo>
                      <a:lnTo>
                        <a:pt x="5429" y="548"/>
                      </a:lnTo>
                      <a:lnTo>
                        <a:pt x="5429" y="560"/>
                      </a:lnTo>
                      <a:lnTo>
                        <a:pt x="5453" y="572"/>
                      </a:lnTo>
                      <a:lnTo>
                        <a:pt x="5464" y="583"/>
                      </a:lnTo>
                      <a:lnTo>
                        <a:pt x="5476" y="607"/>
                      </a:lnTo>
                      <a:lnTo>
                        <a:pt x="5510" y="642"/>
                      </a:lnTo>
                      <a:lnTo>
                        <a:pt x="5533" y="653"/>
                      </a:lnTo>
                      <a:lnTo>
                        <a:pt x="5545" y="665"/>
                      </a:lnTo>
                      <a:lnTo>
                        <a:pt x="5556" y="665"/>
                      </a:lnTo>
                      <a:lnTo>
                        <a:pt x="5568" y="688"/>
                      </a:lnTo>
                      <a:lnTo>
                        <a:pt x="5602" y="723"/>
                      </a:lnTo>
                      <a:lnTo>
                        <a:pt x="5625" y="735"/>
                      </a:lnTo>
                      <a:lnTo>
                        <a:pt x="5637" y="747"/>
                      </a:lnTo>
                      <a:lnTo>
                        <a:pt x="5637" y="770"/>
                      </a:lnTo>
                      <a:lnTo>
                        <a:pt x="5637" y="794"/>
                      </a:lnTo>
                      <a:lnTo>
                        <a:pt x="5625" y="805"/>
                      </a:lnTo>
                      <a:lnTo>
                        <a:pt x="5614" y="829"/>
                      </a:lnTo>
                      <a:lnTo>
                        <a:pt x="5625" y="864"/>
                      </a:lnTo>
                      <a:lnTo>
                        <a:pt x="5648" y="899"/>
                      </a:lnTo>
                      <a:lnTo>
                        <a:pt x="5660" y="910"/>
                      </a:lnTo>
                      <a:lnTo>
                        <a:pt x="5672" y="922"/>
                      </a:lnTo>
                      <a:lnTo>
                        <a:pt x="5672" y="934"/>
                      </a:lnTo>
                      <a:lnTo>
                        <a:pt x="5695" y="957"/>
                      </a:lnTo>
                      <a:lnTo>
                        <a:pt x="5706" y="957"/>
                      </a:lnTo>
                      <a:lnTo>
                        <a:pt x="5718" y="957"/>
                      </a:lnTo>
                      <a:lnTo>
                        <a:pt x="5718" y="969"/>
                      </a:lnTo>
                      <a:lnTo>
                        <a:pt x="5729" y="969"/>
                      </a:lnTo>
                      <a:lnTo>
                        <a:pt x="5741" y="980"/>
                      </a:lnTo>
                      <a:lnTo>
                        <a:pt x="5741" y="992"/>
                      </a:lnTo>
                      <a:lnTo>
                        <a:pt x="5741" y="1027"/>
                      </a:lnTo>
                      <a:lnTo>
                        <a:pt x="5741" y="1050"/>
                      </a:lnTo>
                      <a:lnTo>
                        <a:pt x="5741" y="1062"/>
                      </a:lnTo>
                      <a:lnTo>
                        <a:pt x="5741" y="1085"/>
                      </a:lnTo>
                      <a:lnTo>
                        <a:pt x="5741" y="1097"/>
                      </a:lnTo>
                      <a:lnTo>
                        <a:pt x="5729" y="1121"/>
                      </a:lnTo>
                      <a:lnTo>
                        <a:pt x="5718" y="1132"/>
                      </a:lnTo>
                      <a:lnTo>
                        <a:pt x="5718" y="1179"/>
                      </a:lnTo>
                      <a:lnTo>
                        <a:pt x="5729" y="1179"/>
                      </a:lnTo>
                      <a:lnTo>
                        <a:pt x="5729" y="1202"/>
                      </a:lnTo>
                      <a:lnTo>
                        <a:pt x="5741" y="1226"/>
                      </a:lnTo>
                      <a:lnTo>
                        <a:pt x="5752" y="1237"/>
                      </a:lnTo>
                      <a:lnTo>
                        <a:pt x="5752" y="1249"/>
                      </a:lnTo>
                      <a:lnTo>
                        <a:pt x="5752" y="1296"/>
                      </a:lnTo>
                      <a:lnTo>
                        <a:pt x="5729" y="1331"/>
                      </a:lnTo>
                      <a:lnTo>
                        <a:pt x="5729" y="1354"/>
                      </a:lnTo>
                      <a:lnTo>
                        <a:pt x="5718" y="1377"/>
                      </a:lnTo>
                      <a:lnTo>
                        <a:pt x="5729" y="1401"/>
                      </a:lnTo>
                      <a:lnTo>
                        <a:pt x="5741" y="1424"/>
                      </a:lnTo>
                      <a:lnTo>
                        <a:pt x="5729" y="1436"/>
                      </a:lnTo>
                      <a:lnTo>
                        <a:pt x="5683" y="1471"/>
                      </a:lnTo>
                      <a:lnTo>
                        <a:pt x="5660" y="1482"/>
                      </a:lnTo>
                      <a:lnTo>
                        <a:pt x="5614" y="1459"/>
                      </a:lnTo>
                      <a:lnTo>
                        <a:pt x="5614" y="1447"/>
                      </a:lnTo>
                      <a:lnTo>
                        <a:pt x="5568" y="1447"/>
                      </a:lnTo>
                      <a:lnTo>
                        <a:pt x="5556" y="1424"/>
                      </a:lnTo>
                      <a:lnTo>
                        <a:pt x="5545" y="1436"/>
                      </a:lnTo>
                      <a:lnTo>
                        <a:pt x="5533" y="1459"/>
                      </a:lnTo>
                      <a:lnTo>
                        <a:pt x="5522" y="1459"/>
                      </a:lnTo>
                      <a:lnTo>
                        <a:pt x="5533" y="1482"/>
                      </a:lnTo>
                      <a:lnTo>
                        <a:pt x="5510" y="1541"/>
                      </a:lnTo>
                      <a:lnTo>
                        <a:pt x="5522" y="1588"/>
                      </a:lnTo>
                      <a:lnTo>
                        <a:pt x="5522" y="1623"/>
                      </a:lnTo>
                      <a:lnTo>
                        <a:pt x="5533" y="1634"/>
                      </a:lnTo>
                      <a:lnTo>
                        <a:pt x="5464" y="1669"/>
                      </a:lnTo>
                      <a:lnTo>
                        <a:pt x="5441" y="1681"/>
                      </a:lnTo>
                      <a:lnTo>
                        <a:pt x="5429" y="1704"/>
                      </a:lnTo>
                      <a:lnTo>
                        <a:pt x="5418" y="1728"/>
                      </a:lnTo>
                      <a:lnTo>
                        <a:pt x="5418" y="1739"/>
                      </a:lnTo>
                      <a:lnTo>
                        <a:pt x="5406" y="1751"/>
                      </a:lnTo>
                      <a:lnTo>
                        <a:pt x="5395" y="1786"/>
                      </a:lnTo>
                      <a:lnTo>
                        <a:pt x="5383" y="1774"/>
                      </a:lnTo>
                      <a:lnTo>
                        <a:pt x="5372" y="1774"/>
                      </a:lnTo>
                      <a:lnTo>
                        <a:pt x="5372" y="1786"/>
                      </a:lnTo>
                      <a:lnTo>
                        <a:pt x="5360" y="1798"/>
                      </a:lnTo>
                      <a:lnTo>
                        <a:pt x="5372" y="1809"/>
                      </a:lnTo>
                      <a:lnTo>
                        <a:pt x="5360" y="1809"/>
                      </a:lnTo>
                      <a:lnTo>
                        <a:pt x="5383" y="1809"/>
                      </a:lnTo>
                      <a:lnTo>
                        <a:pt x="5383" y="1821"/>
                      </a:lnTo>
                      <a:lnTo>
                        <a:pt x="5406" y="1821"/>
                      </a:lnTo>
                      <a:lnTo>
                        <a:pt x="5406" y="1833"/>
                      </a:lnTo>
                      <a:lnTo>
                        <a:pt x="5418" y="1844"/>
                      </a:lnTo>
                      <a:lnTo>
                        <a:pt x="5429" y="1856"/>
                      </a:lnTo>
                      <a:lnTo>
                        <a:pt x="5429" y="1868"/>
                      </a:lnTo>
                      <a:lnTo>
                        <a:pt x="5441" y="1879"/>
                      </a:lnTo>
                      <a:lnTo>
                        <a:pt x="5441" y="1891"/>
                      </a:lnTo>
                      <a:lnTo>
                        <a:pt x="5441" y="1879"/>
                      </a:lnTo>
                      <a:lnTo>
                        <a:pt x="5464" y="1903"/>
                      </a:lnTo>
                      <a:lnTo>
                        <a:pt x="5476" y="1915"/>
                      </a:lnTo>
                      <a:lnTo>
                        <a:pt x="5487" y="1926"/>
                      </a:lnTo>
                      <a:lnTo>
                        <a:pt x="5510" y="1950"/>
                      </a:lnTo>
                      <a:lnTo>
                        <a:pt x="5522" y="1961"/>
                      </a:lnTo>
                      <a:lnTo>
                        <a:pt x="5522" y="1973"/>
                      </a:lnTo>
                      <a:lnTo>
                        <a:pt x="5510" y="1973"/>
                      </a:lnTo>
                      <a:lnTo>
                        <a:pt x="5487" y="1973"/>
                      </a:lnTo>
                      <a:lnTo>
                        <a:pt x="5487" y="1985"/>
                      </a:lnTo>
                      <a:lnTo>
                        <a:pt x="5476" y="1996"/>
                      </a:lnTo>
                      <a:lnTo>
                        <a:pt x="5487" y="2031"/>
                      </a:lnTo>
                      <a:lnTo>
                        <a:pt x="5499" y="2055"/>
                      </a:lnTo>
                      <a:lnTo>
                        <a:pt x="5510" y="2043"/>
                      </a:lnTo>
                      <a:lnTo>
                        <a:pt x="5510" y="2020"/>
                      </a:lnTo>
                      <a:lnTo>
                        <a:pt x="5522" y="1985"/>
                      </a:lnTo>
                      <a:lnTo>
                        <a:pt x="5533" y="1985"/>
                      </a:lnTo>
                      <a:lnTo>
                        <a:pt x="5556" y="1996"/>
                      </a:lnTo>
                      <a:lnTo>
                        <a:pt x="5579" y="2020"/>
                      </a:lnTo>
                      <a:lnTo>
                        <a:pt x="5579" y="2043"/>
                      </a:lnTo>
                      <a:lnTo>
                        <a:pt x="5602" y="2055"/>
                      </a:lnTo>
                      <a:lnTo>
                        <a:pt x="5614" y="2066"/>
                      </a:lnTo>
                      <a:lnTo>
                        <a:pt x="5625" y="2078"/>
                      </a:lnTo>
                      <a:lnTo>
                        <a:pt x="5648" y="2101"/>
                      </a:lnTo>
                      <a:lnTo>
                        <a:pt x="5660" y="2113"/>
                      </a:lnTo>
                      <a:lnTo>
                        <a:pt x="5672" y="2113"/>
                      </a:lnTo>
                      <a:lnTo>
                        <a:pt x="5683" y="2125"/>
                      </a:lnTo>
                      <a:lnTo>
                        <a:pt x="5718" y="2171"/>
                      </a:lnTo>
                      <a:lnTo>
                        <a:pt x="5729" y="2171"/>
                      </a:lnTo>
                      <a:lnTo>
                        <a:pt x="5764" y="2218"/>
                      </a:lnTo>
                      <a:lnTo>
                        <a:pt x="5775" y="2206"/>
                      </a:lnTo>
                      <a:lnTo>
                        <a:pt x="5787" y="2195"/>
                      </a:lnTo>
                      <a:lnTo>
                        <a:pt x="5798" y="2195"/>
                      </a:lnTo>
                      <a:lnTo>
                        <a:pt x="5810" y="2183"/>
                      </a:lnTo>
                      <a:lnTo>
                        <a:pt x="5867" y="2230"/>
                      </a:lnTo>
                      <a:lnTo>
                        <a:pt x="5914" y="2195"/>
                      </a:lnTo>
                      <a:lnTo>
                        <a:pt x="5914" y="2265"/>
                      </a:lnTo>
                      <a:lnTo>
                        <a:pt x="5914" y="2277"/>
                      </a:lnTo>
                      <a:lnTo>
                        <a:pt x="5902" y="2300"/>
                      </a:lnTo>
                      <a:lnTo>
                        <a:pt x="5891" y="2323"/>
                      </a:lnTo>
                      <a:lnTo>
                        <a:pt x="5891" y="2335"/>
                      </a:lnTo>
                      <a:lnTo>
                        <a:pt x="5914" y="2358"/>
                      </a:lnTo>
                      <a:lnTo>
                        <a:pt x="5937" y="2358"/>
                      </a:lnTo>
                      <a:lnTo>
                        <a:pt x="5960" y="2382"/>
                      </a:lnTo>
                      <a:lnTo>
                        <a:pt x="5948" y="2405"/>
                      </a:lnTo>
                      <a:lnTo>
                        <a:pt x="5960" y="2417"/>
                      </a:lnTo>
                      <a:lnTo>
                        <a:pt x="5960" y="2428"/>
                      </a:lnTo>
                      <a:lnTo>
                        <a:pt x="5971" y="2452"/>
                      </a:lnTo>
                      <a:lnTo>
                        <a:pt x="5983" y="2487"/>
                      </a:lnTo>
                      <a:lnTo>
                        <a:pt x="6006" y="2510"/>
                      </a:lnTo>
                      <a:lnTo>
                        <a:pt x="6006" y="2533"/>
                      </a:lnTo>
                      <a:lnTo>
                        <a:pt x="6017" y="2557"/>
                      </a:lnTo>
                      <a:lnTo>
                        <a:pt x="6029" y="2557"/>
                      </a:lnTo>
                      <a:lnTo>
                        <a:pt x="6040" y="2557"/>
                      </a:lnTo>
                      <a:lnTo>
                        <a:pt x="6052" y="2557"/>
                      </a:lnTo>
                      <a:lnTo>
                        <a:pt x="6075" y="2557"/>
                      </a:lnTo>
                      <a:lnTo>
                        <a:pt x="6087" y="2557"/>
                      </a:lnTo>
                      <a:lnTo>
                        <a:pt x="6121" y="2568"/>
                      </a:lnTo>
                      <a:lnTo>
                        <a:pt x="6144" y="2568"/>
                      </a:lnTo>
                      <a:lnTo>
                        <a:pt x="6167" y="2580"/>
                      </a:lnTo>
                      <a:lnTo>
                        <a:pt x="6179" y="2580"/>
                      </a:lnTo>
                      <a:lnTo>
                        <a:pt x="6202" y="2592"/>
                      </a:lnTo>
                      <a:lnTo>
                        <a:pt x="6248" y="2580"/>
                      </a:lnTo>
                      <a:lnTo>
                        <a:pt x="6271" y="2580"/>
                      </a:lnTo>
                      <a:lnTo>
                        <a:pt x="6282" y="2568"/>
                      </a:lnTo>
                      <a:lnTo>
                        <a:pt x="6294" y="2580"/>
                      </a:lnTo>
                      <a:lnTo>
                        <a:pt x="6294" y="2568"/>
                      </a:lnTo>
                      <a:lnTo>
                        <a:pt x="6306" y="2568"/>
                      </a:lnTo>
                      <a:lnTo>
                        <a:pt x="6317" y="2557"/>
                      </a:lnTo>
                      <a:lnTo>
                        <a:pt x="6329" y="2557"/>
                      </a:lnTo>
                      <a:lnTo>
                        <a:pt x="6329" y="2580"/>
                      </a:lnTo>
                      <a:lnTo>
                        <a:pt x="6352" y="2603"/>
                      </a:lnTo>
                      <a:lnTo>
                        <a:pt x="6363" y="2639"/>
                      </a:lnTo>
                      <a:lnTo>
                        <a:pt x="6352" y="2650"/>
                      </a:lnTo>
                      <a:lnTo>
                        <a:pt x="6271" y="2685"/>
                      </a:lnTo>
                      <a:lnTo>
                        <a:pt x="6271" y="2697"/>
                      </a:lnTo>
                      <a:lnTo>
                        <a:pt x="6271" y="2709"/>
                      </a:lnTo>
                      <a:lnTo>
                        <a:pt x="6271" y="2720"/>
                      </a:lnTo>
                      <a:lnTo>
                        <a:pt x="6282" y="2732"/>
                      </a:lnTo>
                      <a:lnTo>
                        <a:pt x="6282" y="2744"/>
                      </a:lnTo>
                      <a:lnTo>
                        <a:pt x="6282" y="2755"/>
                      </a:lnTo>
                      <a:lnTo>
                        <a:pt x="6282" y="2802"/>
                      </a:lnTo>
                      <a:lnTo>
                        <a:pt x="6282" y="2825"/>
                      </a:lnTo>
                      <a:lnTo>
                        <a:pt x="6282" y="2837"/>
                      </a:lnTo>
                      <a:lnTo>
                        <a:pt x="6282" y="2860"/>
                      </a:lnTo>
                      <a:lnTo>
                        <a:pt x="6271" y="2884"/>
                      </a:lnTo>
                      <a:lnTo>
                        <a:pt x="6271" y="2895"/>
                      </a:lnTo>
                      <a:lnTo>
                        <a:pt x="6271" y="2907"/>
                      </a:lnTo>
                      <a:lnTo>
                        <a:pt x="6271" y="2930"/>
                      </a:lnTo>
                      <a:lnTo>
                        <a:pt x="6259" y="2942"/>
                      </a:lnTo>
                      <a:lnTo>
                        <a:pt x="6259" y="2954"/>
                      </a:lnTo>
                      <a:lnTo>
                        <a:pt x="6248" y="2965"/>
                      </a:lnTo>
                      <a:lnTo>
                        <a:pt x="6236" y="3012"/>
                      </a:lnTo>
                      <a:lnTo>
                        <a:pt x="6213" y="3024"/>
                      </a:lnTo>
                      <a:lnTo>
                        <a:pt x="6190" y="3059"/>
                      </a:lnTo>
                      <a:lnTo>
                        <a:pt x="6179" y="3094"/>
                      </a:lnTo>
                      <a:lnTo>
                        <a:pt x="6179" y="3106"/>
                      </a:lnTo>
                      <a:lnTo>
                        <a:pt x="6179" y="3141"/>
                      </a:lnTo>
                      <a:lnTo>
                        <a:pt x="6202" y="3176"/>
                      </a:lnTo>
                      <a:lnTo>
                        <a:pt x="6167" y="3211"/>
                      </a:lnTo>
                      <a:lnTo>
                        <a:pt x="6156" y="3222"/>
                      </a:lnTo>
                      <a:lnTo>
                        <a:pt x="6121" y="3234"/>
                      </a:lnTo>
                      <a:lnTo>
                        <a:pt x="6098" y="3222"/>
                      </a:lnTo>
                      <a:lnTo>
                        <a:pt x="6075" y="3211"/>
                      </a:lnTo>
                      <a:lnTo>
                        <a:pt x="6040" y="3199"/>
                      </a:lnTo>
                      <a:lnTo>
                        <a:pt x="5983" y="3246"/>
                      </a:lnTo>
                      <a:lnTo>
                        <a:pt x="5960" y="3269"/>
                      </a:lnTo>
                      <a:lnTo>
                        <a:pt x="5937" y="3316"/>
                      </a:lnTo>
                      <a:lnTo>
                        <a:pt x="5925" y="3351"/>
                      </a:lnTo>
                      <a:lnTo>
                        <a:pt x="5914" y="3397"/>
                      </a:lnTo>
                      <a:lnTo>
                        <a:pt x="5902" y="3421"/>
                      </a:lnTo>
                      <a:lnTo>
                        <a:pt x="5891" y="3433"/>
                      </a:lnTo>
                      <a:lnTo>
                        <a:pt x="5879" y="3433"/>
                      </a:lnTo>
                      <a:lnTo>
                        <a:pt x="5867" y="3433"/>
                      </a:lnTo>
                      <a:lnTo>
                        <a:pt x="5833" y="3444"/>
                      </a:lnTo>
                      <a:lnTo>
                        <a:pt x="5844" y="3456"/>
                      </a:lnTo>
                      <a:lnTo>
                        <a:pt x="5844" y="3468"/>
                      </a:lnTo>
                      <a:lnTo>
                        <a:pt x="5821" y="3468"/>
                      </a:lnTo>
                      <a:lnTo>
                        <a:pt x="5810" y="3479"/>
                      </a:lnTo>
                      <a:lnTo>
                        <a:pt x="5821" y="3479"/>
                      </a:lnTo>
                      <a:lnTo>
                        <a:pt x="5833" y="3479"/>
                      </a:lnTo>
                      <a:lnTo>
                        <a:pt x="5844" y="3479"/>
                      </a:lnTo>
                      <a:lnTo>
                        <a:pt x="5833" y="3491"/>
                      </a:lnTo>
                      <a:lnTo>
                        <a:pt x="5844" y="3503"/>
                      </a:lnTo>
                      <a:lnTo>
                        <a:pt x="5833" y="3514"/>
                      </a:lnTo>
                      <a:lnTo>
                        <a:pt x="5844" y="3526"/>
                      </a:lnTo>
                      <a:lnTo>
                        <a:pt x="5833" y="3526"/>
                      </a:lnTo>
                      <a:lnTo>
                        <a:pt x="5844" y="3538"/>
                      </a:lnTo>
                      <a:lnTo>
                        <a:pt x="5833" y="3549"/>
                      </a:lnTo>
                      <a:lnTo>
                        <a:pt x="5833" y="3561"/>
                      </a:lnTo>
                      <a:lnTo>
                        <a:pt x="5844" y="3573"/>
                      </a:lnTo>
                      <a:lnTo>
                        <a:pt x="5844" y="3584"/>
                      </a:lnTo>
                      <a:lnTo>
                        <a:pt x="5833" y="3584"/>
                      </a:lnTo>
                      <a:lnTo>
                        <a:pt x="5833" y="3596"/>
                      </a:lnTo>
                      <a:lnTo>
                        <a:pt x="5844" y="3596"/>
                      </a:lnTo>
                      <a:lnTo>
                        <a:pt x="5833" y="3608"/>
                      </a:lnTo>
                      <a:lnTo>
                        <a:pt x="5844" y="3608"/>
                      </a:lnTo>
                      <a:lnTo>
                        <a:pt x="5833" y="3619"/>
                      </a:lnTo>
                      <a:lnTo>
                        <a:pt x="5833" y="3631"/>
                      </a:lnTo>
                      <a:lnTo>
                        <a:pt x="5821" y="3654"/>
                      </a:lnTo>
                      <a:lnTo>
                        <a:pt x="5810" y="3654"/>
                      </a:lnTo>
                      <a:lnTo>
                        <a:pt x="5810" y="3666"/>
                      </a:lnTo>
                      <a:lnTo>
                        <a:pt x="5821" y="3678"/>
                      </a:lnTo>
                      <a:lnTo>
                        <a:pt x="5810" y="3689"/>
                      </a:lnTo>
                      <a:lnTo>
                        <a:pt x="5821" y="3689"/>
                      </a:lnTo>
                      <a:lnTo>
                        <a:pt x="5821" y="3701"/>
                      </a:lnTo>
                      <a:lnTo>
                        <a:pt x="5833" y="3713"/>
                      </a:lnTo>
                      <a:lnTo>
                        <a:pt x="5833" y="3701"/>
                      </a:lnTo>
                      <a:lnTo>
                        <a:pt x="5844" y="3713"/>
                      </a:lnTo>
                      <a:lnTo>
                        <a:pt x="5856" y="3713"/>
                      </a:lnTo>
                      <a:lnTo>
                        <a:pt x="5844" y="3713"/>
                      </a:lnTo>
                      <a:lnTo>
                        <a:pt x="5844" y="3736"/>
                      </a:lnTo>
                      <a:lnTo>
                        <a:pt x="5856" y="3736"/>
                      </a:lnTo>
                      <a:lnTo>
                        <a:pt x="5867" y="3724"/>
                      </a:lnTo>
                      <a:lnTo>
                        <a:pt x="5879" y="3724"/>
                      </a:lnTo>
                      <a:lnTo>
                        <a:pt x="5867" y="3736"/>
                      </a:lnTo>
                      <a:lnTo>
                        <a:pt x="5867" y="3748"/>
                      </a:lnTo>
                      <a:lnTo>
                        <a:pt x="5867" y="3760"/>
                      </a:lnTo>
                      <a:lnTo>
                        <a:pt x="5879" y="3760"/>
                      </a:lnTo>
                      <a:lnTo>
                        <a:pt x="5891" y="3748"/>
                      </a:lnTo>
                      <a:lnTo>
                        <a:pt x="5902" y="3760"/>
                      </a:lnTo>
                      <a:lnTo>
                        <a:pt x="5891" y="3771"/>
                      </a:lnTo>
                      <a:lnTo>
                        <a:pt x="5879" y="3783"/>
                      </a:lnTo>
                      <a:lnTo>
                        <a:pt x="5891" y="3783"/>
                      </a:lnTo>
                      <a:lnTo>
                        <a:pt x="5902" y="3783"/>
                      </a:lnTo>
                      <a:lnTo>
                        <a:pt x="5902" y="3771"/>
                      </a:lnTo>
                      <a:lnTo>
                        <a:pt x="5914" y="3760"/>
                      </a:lnTo>
                      <a:lnTo>
                        <a:pt x="5925" y="3771"/>
                      </a:lnTo>
                      <a:lnTo>
                        <a:pt x="5914" y="3783"/>
                      </a:lnTo>
                      <a:lnTo>
                        <a:pt x="5925" y="3783"/>
                      </a:lnTo>
                      <a:lnTo>
                        <a:pt x="5914" y="3783"/>
                      </a:lnTo>
                      <a:lnTo>
                        <a:pt x="5914" y="3795"/>
                      </a:lnTo>
                      <a:lnTo>
                        <a:pt x="5925" y="3795"/>
                      </a:lnTo>
                      <a:lnTo>
                        <a:pt x="5914" y="3795"/>
                      </a:lnTo>
                      <a:lnTo>
                        <a:pt x="5902" y="3795"/>
                      </a:lnTo>
                      <a:lnTo>
                        <a:pt x="5902" y="3806"/>
                      </a:lnTo>
                      <a:lnTo>
                        <a:pt x="5914" y="3806"/>
                      </a:lnTo>
                      <a:lnTo>
                        <a:pt x="5925" y="3806"/>
                      </a:lnTo>
                      <a:lnTo>
                        <a:pt x="5925" y="3818"/>
                      </a:lnTo>
                      <a:lnTo>
                        <a:pt x="5925" y="3830"/>
                      </a:lnTo>
                      <a:lnTo>
                        <a:pt x="5914" y="3841"/>
                      </a:lnTo>
                      <a:lnTo>
                        <a:pt x="5937" y="3841"/>
                      </a:lnTo>
                      <a:lnTo>
                        <a:pt x="5937" y="3830"/>
                      </a:lnTo>
                      <a:lnTo>
                        <a:pt x="5948" y="3818"/>
                      </a:lnTo>
                      <a:lnTo>
                        <a:pt x="5948" y="3806"/>
                      </a:lnTo>
                      <a:lnTo>
                        <a:pt x="5960" y="3818"/>
                      </a:lnTo>
                      <a:lnTo>
                        <a:pt x="5948" y="3830"/>
                      </a:lnTo>
                      <a:lnTo>
                        <a:pt x="5960" y="3841"/>
                      </a:lnTo>
                      <a:lnTo>
                        <a:pt x="5971" y="3841"/>
                      </a:lnTo>
                      <a:lnTo>
                        <a:pt x="5971" y="3830"/>
                      </a:lnTo>
                      <a:lnTo>
                        <a:pt x="5971" y="3818"/>
                      </a:lnTo>
                      <a:lnTo>
                        <a:pt x="5960" y="3806"/>
                      </a:lnTo>
                      <a:lnTo>
                        <a:pt x="5971" y="3806"/>
                      </a:lnTo>
                      <a:lnTo>
                        <a:pt x="5983" y="3806"/>
                      </a:lnTo>
                      <a:lnTo>
                        <a:pt x="5983" y="3818"/>
                      </a:lnTo>
                      <a:lnTo>
                        <a:pt x="5994" y="3818"/>
                      </a:lnTo>
                      <a:lnTo>
                        <a:pt x="6006" y="3806"/>
                      </a:lnTo>
                      <a:lnTo>
                        <a:pt x="6006" y="3818"/>
                      </a:lnTo>
                      <a:lnTo>
                        <a:pt x="5994" y="3830"/>
                      </a:lnTo>
                      <a:lnTo>
                        <a:pt x="5983" y="3830"/>
                      </a:lnTo>
                      <a:lnTo>
                        <a:pt x="5994" y="3830"/>
                      </a:lnTo>
                      <a:lnTo>
                        <a:pt x="5994" y="3841"/>
                      </a:lnTo>
                      <a:lnTo>
                        <a:pt x="6017" y="3830"/>
                      </a:lnTo>
                      <a:lnTo>
                        <a:pt x="6029" y="3830"/>
                      </a:lnTo>
                      <a:lnTo>
                        <a:pt x="6029" y="3841"/>
                      </a:lnTo>
                      <a:lnTo>
                        <a:pt x="6029" y="3853"/>
                      </a:lnTo>
                      <a:lnTo>
                        <a:pt x="6040" y="3853"/>
                      </a:lnTo>
                      <a:lnTo>
                        <a:pt x="6052" y="3853"/>
                      </a:lnTo>
                      <a:lnTo>
                        <a:pt x="6063" y="3865"/>
                      </a:lnTo>
                      <a:lnTo>
                        <a:pt x="6063" y="3876"/>
                      </a:lnTo>
                      <a:lnTo>
                        <a:pt x="6075" y="3876"/>
                      </a:lnTo>
                      <a:lnTo>
                        <a:pt x="6087" y="3876"/>
                      </a:lnTo>
                      <a:lnTo>
                        <a:pt x="6098" y="3888"/>
                      </a:lnTo>
                      <a:lnTo>
                        <a:pt x="6110" y="3888"/>
                      </a:lnTo>
                      <a:lnTo>
                        <a:pt x="6098" y="3876"/>
                      </a:lnTo>
                      <a:lnTo>
                        <a:pt x="6110" y="3876"/>
                      </a:lnTo>
                      <a:lnTo>
                        <a:pt x="6121" y="3876"/>
                      </a:lnTo>
                      <a:lnTo>
                        <a:pt x="6133" y="3876"/>
                      </a:lnTo>
                      <a:lnTo>
                        <a:pt x="6156" y="3888"/>
                      </a:lnTo>
                      <a:lnTo>
                        <a:pt x="6156" y="3900"/>
                      </a:lnTo>
                      <a:lnTo>
                        <a:pt x="6167" y="3900"/>
                      </a:lnTo>
                      <a:lnTo>
                        <a:pt x="6167" y="3888"/>
                      </a:lnTo>
                      <a:lnTo>
                        <a:pt x="6179" y="3900"/>
                      </a:lnTo>
                      <a:lnTo>
                        <a:pt x="6190" y="3888"/>
                      </a:lnTo>
                      <a:lnTo>
                        <a:pt x="6202" y="3900"/>
                      </a:lnTo>
                      <a:lnTo>
                        <a:pt x="6213" y="3900"/>
                      </a:lnTo>
                      <a:lnTo>
                        <a:pt x="6225" y="3900"/>
                      </a:lnTo>
                      <a:lnTo>
                        <a:pt x="6225" y="3911"/>
                      </a:lnTo>
                      <a:lnTo>
                        <a:pt x="6236" y="3900"/>
                      </a:lnTo>
                      <a:lnTo>
                        <a:pt x="6236" y="3911"/>
                      </a:lnTo>
                      <a:lnTo>
                        <a:pt x="6248" y="3911"/>
                      </a:lnTo>
                      <a:lnTo>
                        <a:pt x="6259" y="3923"/>
                      </a:lnTo>
                      <a:lnTo>
                        <a:pt x="6271" y="3923"/>
                      </a:lnTo>
                      <a:lnTo>
                        <a:pt x="6282" y="3923"/>
                      </a:lnTo>
                      <a:lnTo>
                        <a:pt x="6282" y="3911"/>
                      </a:lnTo>
                      <a:lnTo>
                        <a:pt x="6294" y="3900"/>
                      </a:lnTo>
                      <a:lnTo>
                        <a:pt x="6294" y="3911"/>
                      </a:lnTo>
                      <a:lnTo>
                        <a:pt x="6294" y="3923"/>
                      </a:lnTo>
                      <a:lnTo>
                        <a:pt x="6306" y="3935"/>
                      </a:lnTo>
                      <a:lnTo>
                        <a:pt x="6317" y="3923"/>
                      </a:lnTo>
                      <a:lnTo>
                        <a:pt x="6340" y="3923"/>
                      </a:lnTo>
                      <a:lnTo>
                        <a:pt x="6352" y="3935"/>
                      </a:lnTo>
                      <a:lnTo>
                        <a:pt x="6363" y="3946"/>
                      </a:lnTo>
                      <a:lnTo>
                        <a:pt x="6352" y="3970"/>
                      </a:lnTo>
                      <a:lnTo>
                        <a:pt x="6340" y="3993"/>
                      </a:lnTo>
                      <a:lnTo>
                        <a:pt x="6340" y="4028"/>
                      </a:lnTo>
                      <a:lnTo>
                        <a:pt x="6340" y="4063"/>
                      </a:lnTo>
                      <a:lnTo>
                        <a:pt x="6340" y="4086"/>
                      </a:lnTo>
                      <a:lnTo>
                        <a:pt x="6340" y="4133"/>
                      </a:lnTo>
                      <a:lnTo>
                        <a:pt x="6329" y="4156"/>
                      </a:lnTo>
                      <a:lnTo>
                        <a:pt x="6317" y="4168"/>
                      </a:lnTo>
                      <a:lnTo>
                        <a:pt x="6317" y="4192"/>
                      </a:lnTo>
                      <a:lnTo>
                        <a:pt x="6317" y="4203"/>
                      </a:lnTo>
                      <a:lnTo>
                        <a:pt x="6294" y="4227"/>
                      </a:lnTo>
                      <a:lnTo>
                        <a:pt x="6271" y="4250"/>
                      </a:lnTo>
                      <a:lnTo>
                        <a:pt x="6259" y="4285"/>
                      </a:lnTo>
                      <a:lnTo>
                        <a:pt x="6248" y="4320"/>
                      </a:lnTo>
                      <a:lnTo>
                        <a:pt x="6225" y="4343"/>
                      </a:lnTo>
                      <a:lnTo>
                        <a:pt x="6225" y="4378"/>
                      </a:lnTo>
                      <a:lnTo>
                        <a:pt x="6213" y="4402"/>
                      </a:lnTo>
                      <a:lnTo>
                        <a:pt x="6213" y="4413"/>
                      </a:lnTo>
                      <a:lnTo>
                        <a:pt x="6213" y="4448"/>
                      </a:lnTo>
                      <a:lnTo>
                        <a:pt x="6213" y="4460"/>
                      </a:lnTo>
                      <a:lnTo>
                        <a:pt x="6225" y="4460"/>
                      </a:lnTo>
                      <a:lnTo>
                        <a:pt x="6236" y="4472"/>
                      </a:lnTo>
                      <a:lnTo>
                        <a:pt x="6259" y="4483"/>
                      </a:lnTo>
                      <a:lnTo>
                        <a:pt x="6271" y="4495"/>
                      </a:lnTo>
                      <a:lnTo>
                        <a:pt x="6306" y="4530"/>
                      </a:lnTo>
                      <a:lnTo>
                        <a:pt x="6317" y="4554"/>
                      </a:lnTo>
                      <a:lnTo>
                        <a:pt x="6329" y="4565"/>
                      </a:lnTo>
                      <a:lnTo>
                        <a:pt x="6375" y="4635"/>
                      </a:lnTo>
                      <a:lnTo>
                        <a:pt x="6386" y="4659"/>
                      </a:lnTo>
                      <a:lnTo>
                        <a:pt x="6398" y="4682"/>
                      </a:lnTo>
                      <a:lnTo>
                        <a:pt x="6409" y="4682"/>
                      </a:lnTo>
                      <a:lnTo>
                        <a:pt x="6421" y="4682"/>
                      </a:lnTo>
                      <a:lnTo>
                        <a:pt x="6467" y="4682"/>
                      </a:lnTo>
                      <a:lnTo>
                        <a:pt x="6478" y="4682"/>
                      </a:lnTo>
                      <a:lnTo>
                        <a:pt x="6536" y="4670"/>
                      </a:lnTo>
                      <a:lnTo>
                        <a:pt x="6559" y="4659"/>
                      </a:lnTo>
                      <a:lnTo>
                        <a:pt x="6571" y="4670"/>
                      </a:lnTo>
                      <a:lnTo>
                        <a:pt x="6605" y="4659"/>
                      </a:lnTo>
                      <a:lnTo>
                        <a:pt x="6605" y="4647"/>
                      </a:lnTo>
                      <a:lnTo>
                        <a:pt x="6617" y="4635"/>
                      </a:lnTo>
                      <a:lnTo>
                        <a:pt x="6628" y="4647"/>
                      </a:lnTo>
                      <a:lnTo>
                        <a:pt x="6640" y="4635"/>
                      </a:lnTo>
                      <a:lnTo>
                        <a:pt x="6651" y="4647"/>
                      </a:lnTo>
                      <a:lnTo>
                        <a:pt x="6686" y="4647"/>
                      </a:lnTo>
                      <a:lnTo>
                        <a:pt x="6686" y="4670"/>
                      </a:lnTo>
                      <a:lnTo>
                        <a:pt x="6686" y="4682"/>
                      </a:lnTo>
                      <a:lnTo>
                        <a:pt x="6686" y="4694"/>
                      </a:lnTo>
                      <a:lnTo>
                        <a:pt x="6697" y="4694"/>
                      </a:lnTo>
                      <a:lnTo>
                        <a:pt x="6697" y="4705"/>
                      </a:lnTo>
                      <a:lnTo>
                        <a:pt x="6709" y="4729"/>
                      </a:lnTo>
                      <a:lnTo>
                        <a:pt x="6744" y="4752"/>
                      </a:lnTo>
                      <a:lnTo>
                        <a:pt x="6732" y="4775"/>
                      </a:lnTo>
                      <a:lnTo>
                        <a:pt x="6732" y="4799"/>
                      </a:lnTo>
                      <a:lnTo>
                        <a:pt x="6721" y="4822"/>
                      </a:lnTo>
                      <a:lnTo>
                        <a:pt x="6732" y="4869"/>
                      </a:lnTo>
                      <a:lnTo>
                        <a:pt x="6744" y="4880"/>
                      </a:lnTo>
                      <a:lnTo>
                        <a:pt x="6732" y="4904"/>
                      </a:lnTo>
                      <a:lnTo>
                        <a:pt x="6732" y="4939"/>
                      </a:lnTo>
                      <a:lnTo>
                        <a:pt x="6732" y="4951"/>
                      </a:lnTo>
                      <a:lnTo>
                        <a:pt x="6732" y="4962"/>
                      </a:lnTo>
                      <a:lnTo>
                        <a:pt x="6709" y="4974"/>
                      </a:lnTo>
                      <a:lnTo>
                        <a:pt x="6686" y="4986"/>
                      </a:lnTo>
                      <a:lnTo>
                        <a:pt x="6709" y="5056"/>
                      </a:lnTo>
                      <a:lnTo>
                        <a:pt x="6721" y="5067"/>
                      </a:lnTo>
                      <a:lnTo>
                        <a:pt x="6721" y="5079"/>
                      </a:lnTo>
                      <a:lnTo>
                        <a:pt x="6744" y="5102"/>
                      </a:lnTo>
                      <a:lnTo>
                        <a:pt x="6744" y="5114"/>
                      </a:lnTo>
                      <a:lnTo>
                        <a:pt x="6755" y="5137"/>
                      </a:lnTo>
                      <a:lnTo>
                        <a:pt x="6732" y="5172"/>
                      </a:lnTo>
                      <a:lnTo>
                        <a:pt x="6686" y="5207"/>
                      </a:lnTo>
                      <a:lnTo>
                        <a:pt x="6651" y="5219"/>
                      </a:lnTo>
                      <a:lnTo>
                        <a:pt x="6617" y="5207"/>
                      </a:lnTo>
                      <a:lnTo>
                        <a:pt x="6617" y="5219"/>
                      </a:lnTo>
                      <a:lnTo>
                        <a:pt x="6605" y="5207"/>
                      </a:lnTo>
                      <a:lnTo>
                        <a:pt x="6594" y="5219"/>
                      </a:lnTo>
                      <a:lnTo>
                        <a:pt x="6582" y="5219"/>
                      </a:lnTo>
                      <a:lnTo>
                        <a:pt x="6559" y="5207"/>
                      </a:lnTo>
                      <a:lnTo>
                        <a:pt x="6455" y="5114"/>
                      </a:lnTo>
                      <a:lnTo>
                        <a:pt x="6444" y="5056"/>
                      </a:lnTo>
                      <a:lnTo>
                        <a:pt x="6352" y="5032"/>
                      </a:lnTo>
                      <a:lnTo>
                        <a:pt x="6317" y="5044"/>
                      </a:lnTo>
                      <a:lnTo>
                        <a:pt x="6282" y="5044"/>
                      </a:lnTo>
                      <a:lnTo>
                        <a:pt x="6259" y="5056"/>
                      </a:lnTo>
                      <a:lnTo>
                        <a:pt x="6248" y="5056"/>
                      </a:lnTo>
                      <a:lnTo>
                        <a:pt x="6225" y="5079"/>
                      </a:lnTo>
                      <a:lnTo>
                        <a:pt x="6225" y="5102"/>
                      </a:lnTo>
                      <a:lnTo>
                        <a:pt x="6190" y="5126"/>
                      </a:lnTo>
                      <a:lnTo>
                        <a:pt x="6156" y="5149"/>
                      </a:lnTo>
                      <a:lnTo>
                        <a:pt x="6133" y="5172"/>
                      </a:lnTo>
                      <a:lnTo>
                        <a:pt x="6110" y="5184"/>
                      </a:lnTo>
                      <a:lnTo>
                        <a:pt x="6075" y="5126"/>
                      </a:lnTo>
                      <a:lnTo>
                        <a:pt x="6052" y="5137"/>
                      </a:lnTo>
                      <a:lnTo>
                        <a:pt x="6017" y="5161"/>
                      </a:lnTo>
                      <a:lnTo>
                        <a:pt x="5994" y="5184"/>
                      </a:lnTo>
                      <a:lnTo>
                        <a:pt x="5948" y="5242"/>
                      </a:lnTo>
                      <a:lnTo>
                        <a:pt x="5960" y="5266"/>
                      </a:lnTo>
                      <a:lnTo>
                        <a:pt x="5948" y="5313"/>
                      </a:lnTo>
                      <a:lnTo>
                        <a:pt x="5948" y="5371"/>
                      </a:lnTo>
                      <a:lnTo>
                        <a:pt x="5925" y="5383"/>
                      </a:lnTo>
                      <a:lnTo>
                        <a:pt x="5891" y="5406"/>
                      </a:lnTo>
                      <a:lnTo>
                        <a:pt x="5891" y="5429"/>
                      </a:lnTo>
                      <a:lnTo>
                        <a:pt x="5879" y="5476"/>
                      </a:lnTo>
                      <a:lnTo>
                        <a:pt x="5891" y="5499"/>
                      </a:lnTo>
                      <a:lnTo>
                        <a:pt x="5914" y="5569"/>
                      </a:lnTo>
                      <a:lnTo>
                        <a:pt x="5914" y="5604"/>
                      </a:lnTo>
                      <a:lnTo>
                        <a:pt x="5914" y="5616"/>
                      </a:lnTo>
                      <a:lnTo>
                        <a:pt x="5914" y="5686"/>
                      </a:lnTo>
                      <a:lnTo>
                        <a:pt x="5925" y="5710"/>
                      </a:lnTo>
                      <a:lnTo>
                        <a:pt x="5914" y="5780"/>
                      </a:lnTo>
                      <a:lnTo>
                        <a:pt x="5856" y="5815"/>
                      </a:lnTo>
                      <a:lnTo>
                        <a:pt x="5856" y="5826"/>
                      </a:lnTo>
                      <a:lnTo>
                        <a:pt x="5833" y="5838"/>
                      </a:lnTo>
                      <a:lnTo>
                        <a:pt x="5821" y="5838"/>
                      </a:lnTo>
                      <a:lnTo>
                        <a:pt x="5821" y="5850"/>
                      </a:lnTo>
                      <a:lnTo>
                        <a:pt x="5810" y="5861"/>
                      </a:lnTo>
                      <a:lnTo>
                        <a:pt x="5787" y="5885"/>
                      </a:lnTo>
                      <a:lnTo>
                        <a:pt x="5752" y="5908"/>
                      </a:lnTo>
                      <a:lnTo>
                        <a:pt x="5729" y="5896"/>
                      </a:lnTo>
                      <a:lnTo>
                        <a:pt x="5718" y="5908"/>
                      </a:lnTo>
                      <a:lnTo>
                        <a:pt x="5706" y="5908"/>
                      </a:lnTo>
                      <a:lnTo>
                        <a:pt x="5683" y="5908"/>
                      </a:lnTo>
                      <a:lnTo>
                        <a:pt x="5672" y="5908"/>
                      </a:lnTo>
                      <a:lnTo>
                        <a:pt x="5625" y="5908"/>
                      </a:lnTo>
                      <a:lnTo>
                        <a:pt x="5625" y="5896"/>
                      </a:lnTo>
                      <a:lnTo>
                        <a:pt x="5625" y="5885"/>
                      </a:lnTo>
                      <a:lnTo>
                        <a:pt x="5602" y="5885"/>
                      </a:lnTo>
                      <a:lnTo>
                        <a:pt x="5602" y="5873"/>
                      </a:lnTo>
                      <a:lnTo>
                        <a:pt x="5591" y="5861"/>
                      </a:lnTo>
                      <a:lnTo>
                        <a:pt x="5591" y="5838"/>
                      </a:lnTo>
                      <a:lnTo>
                        <a:pt x="5602" y="5838"/>
                      </a:lnTo>
                      <a:lnTo>
                        <a:pt x="5602" y="5826"/>
                      </a:lnTo>
                      <a:lnTo>
                        <a:pt x="5602" y="5815"/>
                      </a:lnTo>
                      <a:lnTo>
                        <a:pt x="5591" y="5803"/>
                      </a:lnTo>
                      <a:lnTo>
                        <a:pt x="5579" y="5803"/>
                      </a:lnTo>
                      <a:lnTo>
                        <a:pt x="5579" y="5791"/>
                      </a:lnTo>
                      <a:lnTo>
                        <a:pt x="5568" y="5791"/>
                      </a:lnTo>
                      <a:lnTo>
                        <a:pt x="5556" y="5791"/>
                      </a:lnTo>
                      <a:lnTo>
                        <a:pt x="5556" y="5815"/>
                      </a:lnTo>
                      <a:lnTo>
                        <a:pt x="5545" y="5803"/>
                      </a:lnTo>
                      <a:lnTo>
                        <a:pt x="5556" y="5803"/>
                      </a:lnTo>
                      <a:lnTo>
                        <a:pt x="5545" y="5803"/>
                      </a:lnTo>
                      <a:lnTo>
                        <a:pt x="5533" y="5791"/>
                      </a:lnTo>
                      <a:lnTo>
                        <a:pt x="5522" y="5791"/>
                      </a:lnTo>
                      <a:lnTo>
                        <a:pt x="5510" y="5780"/>
                      </a:lnTo>
                      <a:lnTo>
                        <a:pt x="5499" y="5780"/>
                      </a:lnTo>
                      <a:lnTo>
                        <a:pt x="5499" y="5791"/>
                      </a:lnTo>
                      <a:lnTo>
                        <a:pt x="5487" y="5780"/>
                      </a:lnTo>
                      <a:lnTo>
                        <a:pt x="5476" y="5780"/>
                      </a:lnTo>
                      <a:lnTo>
                        <a:pt x="5464" y="5780"/>
                      </a:lnTo>
                      <a:lnTo>
                        <a:pt x="5464" y="5803"/>
                      </a:lnTo>
                      <a:lnTo>
                        <a:pt x="5453" y="5803"/>
                      </a:lnTo>
                      <a:lnTo>
                        <a:pt x="5441" y="5803"/>
                      </a:lnTo>
                      <a:lnTo>
                        <a:pt x="5429" y="5803"/>
                      </a:lnTo>
                      <a:lnTo>
                        <a:pt x="5453" y="5826"/>
                      </a:lnTo>
                      <a:lnTo>
                        <a:pt x="5441" y="5826"/>
                      </a:lnTo>
                      <a:lnTo>
                        <a:pt x="5406" y="5838"/>
                      </a:lnTo>
                      <a:lnTo>
                        <a:pt x="5395" y="5861"/>
                      </a:lnTo>
                      <a:lnTo>
                        <a:pt x="5383" y="5873"/>
                      </a:lnTo>
                      <a:lnTo>
                        <a:pt x="5360" y="5873"/>
                      </a:lnTo>
                      <a:lnTo>
                        <a:pt x="5337" y="5873"/>
                      </a:lnTo>
                      <a:lnTo>
                        <a:pt x="5326" y="5908"/>
                      </a:lnTo>
                      <a:lnTo>
                        <a:pt x="5280" y="5931"/>
                      </a:lnTo>
                      <a:lnTo>
                        <a:pt x="5257" y="5943"/>
                      </a:lnTo>
                      <a:lnTo>
                        <a:pt x="5199" y="5955"/>
                      </a:lnTo>
                      <a:lnTo>
                        <a:pt x="5176" y="5966"/>
                      </a:lnTo>
                      <a:lnTo>
                        <a:pt x="5153" y="5978"/>
                      </a:lnTo>
                      <a:lnTo>
                        <a:pt x="5141" y="5978"/>
                      </a:lnTo>
                      <a:lnTo>
                        <a:pt x="5118" y="5966"/>
                      </a:lnTo>
                      <a:lnTo>
                        <a:pt x="5084" y="5943"/>
                      </a:lnTo>
                      <a:lnTo>
                        <a:pt x="5072" y="5943"/>
                      </a:lnTo>
                      <a:lnTo>
                        <a:pt x="5049" y="5931"/>
                      </a:lnTo>
                      <a:lnTo>
                        <a:pt x="5026" y="5943"/>
                      </a:lnTo>
                      <a:lnTo>
                        <a:pt x="5003" y="5978"/>
                      </a:lnTo>
                      <a:lnTo>
                        <a:pt x="4991" y="6013"/>
                      </a:lnTo>
                      <a:lnTo>
                        <a:pt x="4945" y="6060"/>
                      </a:lnTo>
                      <a:lnTo>
                        <a:pt x="4911" y="6072"/>
                      </a:lnTo>
                      <a:lnTo>
                        <a:pt x="4865" y="6083"/>
                      </a:lnTo>
                      <a:lnTo>
                        <a:pt x="4853" y="6095"/>
                      </a:lnTo>
                      <a:lnTo>
                        <a:pt x="4842" y="6107"/>
                      </a:lnTo>
                      <a:lnTo>
                        <a:pt x="4807" y="6130"/>
                      </a:lnTo>
                      <a:lnTo>
                        <a:pt x="4795" y="6130"/>
                      </a:lnTo>
                      <a:lnTo>
                        <a:pt x="4795" y="6153"/>
                      </a:lnTo>
                      <a:lnTo>
                        <a:pt x="4784" y="6177"/>
                      </a:lnTo>
                      <a:lnTo>
                        <a:pt x="4784" y="6188"/>
                      </a:lnTo>
                      <a:lnTo>
                        <a:pt x="4761" y="6212"/>
                      </a:lnTo>
                      <a:lnTo>
                        <a:pt x="4761" y="6223"/>
                      </a:lnTo>
                      <a:lnTo>
                        <a:pt x="4749" y="6235"/>
                      </a:lnTo>
                      <a:lnTo>
                        <a:pt x="4738" y="6258"/>
                      </a:lnTo>
                      <a:lnTo>
                        <a:pt x="4738" y="6270"/>
                      </a:lnTo>
                      <a:lnTo>
                        <a:pt x="4738" y="6282"/>
                      </a:lnTo>
                      <a:lnTo>
                        <a:pt x="4726" y="6305"/>
                      </a:lnTo>
                      <a:lnTo>
                        <a:pt x="4680" y="6363"/>
                      </a:lnTo>
                      <a:lnTo>
                        <a:pt x="4646" y="6375"/>
                      </a:lnTo>
                      <a:lnTo>
                        <a:pt x="4623" y="6410"/>
                      </a:lnTo>
                      <a:lnTo>
                        <a:pt x="4611" y="6445"/>
                      </a:lnTo>
                      <a:lnTo>
                        <a:pt x="4600" y="6469"/>
                      </a:lnTo>
                      <a:lnTo>
                        <a:pt x="4600" y="6480"/>
                      </a:lnTo>
                      <a:lnTo>
                        <a:pt x="4576" y="6492"/>
                      </a:lnTo>
                      <a:lnTo>
                        <a:pt x="4553" y="6492"/>
                      </a:lnTo>
                      <a:lnTo>
                        <a:pt x="4519" y="6469"/>
                      </a:lnTo>
                      <a:lnTo>
                        <a:pt x="4507" y="6469"/>
                      </a:lnTo>
                      <a:lnTo>
                        <a:pt x="4496" y="6469"/>
                      </a:lnTo>
                      <a:lnTo>
                        <a:pt x="4473" y="6469"/>
                      </a:lnTo>
                      <a:lnTo>
                        <a:pt x="4461" y="6445"/>
                      </a:lnTo>
                      <a:lnTo>
                        <a:pt x="4438" y="6434"/>
                      </a:lnTo>
                      <a:lnTo>
                        <a:pt x="4415" y="6434"/>
                      </a:lnTo>
                      <a:lnTo>
                        <a:pt x="4404" y="6422"/>
                      </a:lnTo>
                      <a:lnTo>
                        <a:pt x="4392" y="6434"/>
                      </a:lnTo>
                      <a:lnTo>
                        <a:pt x="4392" y="6422"/>
                      </a:lnTo>
                      <a:lnTo>
                        <a:pt x="4369" y="6410"/>
                      </a:lnTo>
                      <a:lnTo>
                        <a:pt x="4357" y="6398"/>
                      </a:lnTo>
                      <a:lnTo>
                        <a:pt x="4323" y="6398"/>
                      </a:lnTo>
                      <a:lnTo>
                        <a:pt x="4311" y="6387"/>
                      </a:lnTo>
                      <a:lnTo>
                        <a:pt x="4300" y="6387"/>
                      </a:lnTo>
                      <a:lnTo>
                        <a:pt x="4288" y="6375"/>
                      </a:lnTo>
                      <a:lnTo>
                        <a:pt x="4277" y="6375"/>
                      </a:lnTo>
                      <a:lnTo>
                        <a:pt x="4288" y="6363"/>
                      </a:lnTo>
                      <a:lnTo>
                        <a:pt x="4300" y="6352"/>
                      </a:lnTo>
                      <a:lnTo>
                        <a:pt x="4300" y="6340"/>
                      </a:lnTo>
                      <a:lnTo>
                        <a:pt x="4323" y="6328"/>
                      </a:lnTo>
                      <a:lnTo>
                        <a:pt x="4334" y="6305"/>
                      </a:lnTo>
                      <a:lnTo>
                        <a:pt x="4334" y="6293"/>
                      </a:lnTo>
                      <a:lnTo>
                        <a:pt x="4334" y="6282"/>
                      </a:lnTo>
                      <a:lnTo>
                        <a:pt x="4357" y="6270"/>
                      </a:lnTo>
                      <a:lnTo>
                        <a:pt x="4380" y="6247"/>
                      </a:lnTo>
                      <a:lnTo>
                        <a:pt x="4380" y="6235"/>
                      </a:lnTo>
                      <a:lnTo>
                        <a:pt x="4392" y="6235"/>
                      </a:lnTo>
                      <a:lnTo>
                        <a:pt x="4392" y="6223"/>
                      </a:lnTo>
                      <a:lnTo>
                        <a:pt x="4404" y="6212"/>
                      </a:lnTo>
                      <a:lnTo>
                        <a:pt x="4404" y="6200"/>
                      </a:lnTo>
                      <a:lnTo>
                        <a:pt x="4415" y="6200"/>
                      </a:lnTo>
                      <a:lnTo>
                        <a:pt x="4427" y="6188"/>
                      </a:lnTo>
                      <a:lnTo>
                        <a:pt x="4427" y="6177"/>
                      </a:lnTo>
                      <a:lnTo>
                        <a:pt x="4438" y="6177"/>
                      </a:lnTo>
                      <a:lnTo>
                        <a:pt x="4438" y="6165"/>
                      </a:lnTo>
                      <a:lnTo>
                        <a:pt x="4438" y="6130"/>
                      </a:lnTo>
                      <a:lnTo>
                        <a:pt x="4427" y="6118"/>
                      </a:lnTo>
                      <a:lnTo>
                        <a:pt x="4427" y="6107"/>
                      </a:lnTo>
                      <a:lnTo>
                        <a:pt x="4438" y="6107"/>
                      </a:lnTo>
                      <a:lnTo>
                        <a:pt x="4450" y="6083"/>
                      </a:lnTo>
                      <a:lnTo>
                        <a:pt x="4450" y="6072"/>
                      </a:lnTo>
                      <a:lnTo>
                        <a:pt x="4450" y="6060"/>
                      </a:lnTo>
                      <a:lnTo>
                        <a:pt x="4438" y="6060"/>
                      </a:lnTo>
                      <a:lnTo>
                        <a:pt x="4450" y="6048"/>
                      </a:lnTo>
                      <a:lnTo>
                        <a:pt x="4438" y="6036"/>
                      </a:lnTo>
                      <a:lnTo>
                        <a:pt x="4450" y="6025"/>
                      </a:lnTo>
                      <a:lnTo>
                        <a:pt x="4450" y="6001"/>
                      </a:lnTo>
                      <a:lnTo>
                        <a:pt x="4450" y="5978"/>
                      </a:lnTo>
                      <a:lnTo>
                        <a:pt x="4438" y="5966"/>
                      </a:lnTo>
                      <a:lnTo>
                        <a:pt x="4380" y="5955"/>
                      </a:lnTo>
                      <a:lnTo>
                        <a:pt x="4380" y="5943"/>
                      </a:lnTo>
                      <a:lnTo>
                        <a:pt x="4380" y="5920"/>
                      </a:lnTo>
                      <a:lnTo>
                        <a:pt x="4380" y="5908"/>
                      </a:lnTo>
                      <a:lnTo>
                        <a:pt x="4380" y="5896"/>
                      </a:lnTo>
                      <a:lnTo>
                        <a:pt x="4392" y="5885"/>
                      </a:lnTo>
                      <a:lnTo>
                        <a:pt x="4380" y="5885"/>
                      </a:lnTo>
                      <a:lnTo>
                        <a:pt x="4392" y="5850"/>
                      </a:lnTo>
                      <a:lnTo>
                        <a:pt x="4380" y="5838"/>
                      </a:lnTo>
                      <a:lnTo>
                        <a:pt x="4369" y="5826"/>
                      </a:lnTo>
                      <a:lnTo>
                        <a:pt x="4369" y="5815"/>
                      </a:lnTo>
                      <a:lnTo>
                        <a:pt x="4369" y="5803"/>
                      </a:lnTo>
                      <a:lnTo>
                        <a:pt x="4380" y="5768"/>
                      </a:lnTo>
                      <a:lnTo>
                        <a:pt x="4380" y="5756"/>
                      </a:lnTo>
                      <a:lnTo>
                        <a:pt x="4369" y="5756"/>
                      </a:lnTo>
                      <a:lnTo>
                        <a:pt x="4334" y="5745"/>
                      </a:lnTo>
                      <a:lnTo>
                        <a:pt x="4323" y="5745"/>
                      </a:lnTo>
                      <a:lnTo>
                        <a:pt x="4300" y="5733"/>
                      </a:lnTo>
                      <a:lnTo>
                        <a:pt x="4288" y="5733"/>
                      </a:lnTo>
                      <a:lnTo>
                        <a:pt x="4277" y="5745"/>
                      </a:lnTo>
                      <a:lnTo>
                        <a:pt x="4265" y="5733"/>
                      </a:lnTo>
                      <a:lnTo>
                        <a:pt x="4242" y="5721"/>
                      </a:lnTo>
                      <a:lnTo>
                        <a:pt x="4242" y="5698"/>
                      </a:lnTo>
                      <a:lnTo>
                        <a:pt x="4242" y="5686"/>
                      </a:lnTo>
                      <a:lnTo>
                        <a:pt x="4242" y="5675"/>
                      </a:lnTo>
                      <a:lnTo>
                        <a:pt x="4254" y="5663"/>
                      </a:lnTo>
                      <a:lnTo>
                        <a:pt x="4242" y="5663"/>
                      </a:lnTo>
                      <a:lnTo>
                        <a:pt x="4254" y="5639"/>
                      </a:lnTo>
                      <a:lnTo>
                        <a:pt x="4254" y="5628"/>
                      </a:lnTo>
                      <a:lnTo>
                        <a:pt x="4242" y="5616"/>
                      </a:lnTo>
                      <a:lnTo>
                        <a:pt x="4242" y="5604"/>
                      </a:lnTo>
                      <a:lnTo>
                        <a:pt x="4242" y="5581"/>
                      </a:lnTo>
                      <a:lnTo>
                        <a:pt x="4254" y="5569"/>
                      </a:lnTo>
                      <a:lnTo>
                        <a:pt x="4231" y="5546"/>
                      </a:lnTo>
                      <a:lnTo>
                        <a:pt x="4219" y="5546"/>
                      </a:lnTo>
                      <a:lnTo>
                        <a:pt x="4219" y="5534"/>
                      </a:lnTo>
                      <a:lnTo>
                        <a:pt x="4208" y="5534"/>
                      </a:lnTo>
                      <a:lnTo>
                        <a:pt x="4208" y="5523"/>
                      </a:lnTo>
                      <a:lnTo>
                        <a:pt x="4196" y="5523"/>
                      </a:lnTo>
                      <a:lnTo>
                        <a:pt x="4173" y="5534"/>
                      </a:lnTo>
                      <a:lnTo>
                        <a:pt x="4150" y="5534"/>
                      </a:lnTo>
                      <a:lnTo>
                        <a:pt x="4138" y="5534"/>
                      </a:lnTo>
                      <a:lnTo>
                        <a:pt x="4115" y="5546"/>
                      </a:lnTo>
                      <a:lnTo>
                        <a:pt x="4104" y="5546"/>
                      </a:lnTo>
                      <a:lnTo>
                        <a:pt x="4092" y="5558"/>
                      </a:lnTo>
                      <a:lnTo>
                        <a:pt x="4058" y="5558"/>
                      </a:lnTo>
                      <a:lnTo>
                        <a:pt x="4046" y="5546"/>
                      </a:lnTo>
                      <a:lnTo>
                        <a:pt x="4035" y="5546"/>
                      </a:lnTo>
                      <a:lnTo>
                        <a:pt x="4012" y="5534"/>
                      </a:lnTo>
                      <a:lnTo>
                        <a:pt x="4000" y="5523"/>
                      </a:lnTo>
                      <a:lnTo>
                        <a:pt x="3989" y="5511"/>
                      </a:lnTo>
                      <a:lnTo>
                        <a:pt x="3977" y="5499"/>
                      </a:lnTo>
                      <a:lnTo>
                        <a:pt x="3966" y="5499"/>
                      </a:lnTo>
                      <a:lnTo>
                        <a:pt x="3954" y="5488"/>
                      </a:lnTo>
                      <a:lnTo>
                        <a:pt x="3942" y="5488"/>
                      </a:lnTo>
                      <a:lnTo>
                        <a:pt x="3942" y="5499"/>
                      </a:lnTo>
                      <a:lnTo>
                        <a:pt x="3942" y="5511"/>
                      </a:lnTo>
                      <a:lnTo>
                        <a:pt x="3931" y="5511"/>
                      </a:lnTo>
                      <a:lnTo>
                        <a:pt x="3931" y="5523"/>
                      </a:lnTo>
                      <a:lnTo>
                        <a:pt x="3931" y="5534"/>
                      </a:lnTo>
                      <a:lnTo>
                        <a:pt x="3919" y="5523"/>
                      </a:lnTo>
                      <a:lnTo>
                        <a:pt x="3919" y="5534"/>
                      </a:lnTo>
                      <a:lnTo>
                        <a:pt x="3908" y="5534"/>
                      </a:lnTo>
                      <a:lnTo>
                        <a:pt x="3908" y="5546"/>
                      </a:lnTo>
                      <a:lnTo>
                        <a:pt x="3896" y="5546"/>
                      </a:lnTo>
                      <a:lnTo>
                        <a:pt x="3896" y="5558"/>
                      </a:lnTo>
                      <a:lnTo>
                        <a:pt x="3885" y="5546"/>
                      </a:lnTo>
                      <a:lnTo>
                        <a:pt x="3885" y="5558"/>
                      </a:lnTo>
                      <a:lnTo>
                        <a:pt x="3885" y="5569"/>
                      </a:lnTo>
                      <a:lnTo>
                        <a:pt x="3873" y="5558"/>
                      </a:lnTo>
                      <a:lnTo>
                        <a:pt x="3873" y="5569"/>
                      </a:lnTo>
                      <a:lnTo>
                        <a:pt x="3862" y="5581"/>
                      </a:lnTo>
                      <a:lnTo>
                        <a:pt x="3850" y="5581"/>
                      </a:lnTo>
                      <a:lnTo>
                        <a:pt x="3850" y="5593"/>
                      </a:lnTo>
                      <a:lnTo>
                        <a:pt x="3850" y="5604"/>
                      </a:lnTo>
                      <a:lnTo>
                        <a:pt x="3839" y="5581"/>
                      </a:lnTo>
                      <a:lnTo>
                        <a:pt x="3839" y="5593"/>
                      </a:lnTo>
                      <a:lnTo>
                        <a:pt x="3839" y="5604"/>
                      </a:lnTo>
                      <a:lnTo>
                        <a:pt x="3827" y="5593"/>
                      </a:lnTo>
                      <a:lnTo>
                        <a:pt x="3816" y="5593"/>
                      </a:lnTo>
                      <a:lnTo>
                        <a:pt x="3816" y="5604"/>
                      </a:lnTo>
                      <a:lnTo>
                        <a:pt x="3804" y="5604"/>
                      </a:lnTo>
                      <a:lnTo>
                        <a:pt x="3804" y="5616"/>
                      </a:lnTo>
                      <a:lnTo>
                        <a:pt x="3804" y="5604"/>
                      </a:lnTo>
                      <a:lnTo>
                        <a:pt x="3793" y="5616"/>
                      </a:lnTo>
                      <a:lnTo>
                        <a:pt x="3781" y="5628"/>
                      </a:lnTo>
                      <a:lnTo>
                        <a:pt x="3770" y="5628"/>
                      </a:lnTo>
                      <a:lnTo>
                        <a:pt x="3781" y="5639"/>
                      </a:lnTo>
                      <a:lnTo>
                        <a:pt x="3770" y="5639"/>
                      </a:lnTo>
                      <a:lnTo>
                        <a:pt x="3770" y="5651"/>
                      </a:lnTo>
                      <a:lnTo>
                        <a:pt x="3758" y="5639"/>
                      </a:lnTo>
                      <a:lnTo>
                        <a:pt x="3747" y="5628"/>
                      </a:lnTo>
                      <a:lnTo>
                        <a:pt x="3735" y="5616"/>
                      </a:lnTo>
                      <a:lnTo>
                        <a:pt x="3723" y="5616"/>
                      </a:lnTo>
                      <a:lnTo>
                        <a:pt x="3700" y="5616"/>
                      </a:lnTo>
                      <a:lnTo>
                        <a:pt x="3689" y="5604"/>
                      </a:lnTo>
                      <a:lnTo>
                        <a:pt x="3677" y="5616"/>
                      </a:lnTo>
                      <a:lnTo>
                        <a:pt x="3654" y="5616"/>
                      </a:lnTo>
                      <a:lnTo>
                        <a:pt x="3643" y="5616"/>
                      </a:lnTo>
                      <a:lnTo>
                        <a:pt x="3643" y="5628"/>
                      </a:lnTo>
                      <a:lnTo>
                        <a:pt x="3631" y="5639"/>
                      </a:lnTo>
                      <a:lnTo>
                        <a:pt x="3608" y="5651"/>
                      </a:lnTo>
                      <a:lnTo>
                        <a:pt x="3597" y="5663"/>
                      </a:lnTo>
                      <a:lnTo>
                        <a:pt x="3608" y="5675"/>
                      </a:lnTo>
                      <a:lnTo>
                        <a:pt x="3597" y="5686"/>
                      </a:lnTo>
                      <a:lnTo>
                        <a:pt x="3608" y="5698"/>
                      </a:lnTo>
                      <a:lnTo>
                        <a:pt x="3597" y="5710"/>
                      </a:lnTo>
                      <a:lnTo>
                        <a:pt x="3597" y="5721"/>
                      </a:lnTo>
                      <a:lnTo>
                        <a:pt x="3585" y="5721"/>
                      </a:lnTo>
                      <a:lnTo>
                        <a:pt x="3597" y="5733"/>
                      </a:lnTo>
                      <a:lnTo>
                        <a:pt x="3585" y="5733"/>
                      </a:lnTo>
                      <a:lnTo>
                        <a:pt x="3585" y="5721"/>
                      </a:lnTo>
                      <a:lnTo>
                        <a:pt x="3493" y="5593"/>
                      </a:lnTo>
                      <a:lnTo>
                        <a:pt x="3412" y="5651"/>
                      </a:lnTo>
                      <a:lnTo>
                        <a:pt x="3389" y="5675"/>
                      </a:lnTo>
                      <a:lnTo>
                        <a:pt x="3366" y="5675"/>
                      </a:lnTo>
                      <a:lnTo>
                        <a:pt x="3320" y="5651"/>
                      </a:lnTo>
                      <a:lnTo>
                        <a:pt x="3262" y="5651"/>
                      </a:lnTo>
                      <a:lnTo>
                        <a:pt x="3239" y="5639"/>
                      </a:lnTo>
                      <a:lnTo>
                        <a:pt x="3216" y="5639"/>
                      </a:lnTo>
                      <a:lnTo>
                        <a:pt x="3205" y="5639"/>
                      </a:lnTo>
                      <a:lnTo>
                        <a:pt x="3193" y="5639"/>
                      </a:lnTo>
                      <a:lnTo>
                        <a:pt x="3170" y="5628"/>
                      </a:lnTo>
                      <a:lnTo>
                        <a:pt x="3159" y="5628"/>
                      </a:lnTo>
                      <a:lnTo>
                        <a:pt x="3147" y="5616"/>
                      </a:lnTo>
                      <a:lnTo>
                        <a:pt x="3136" y="5616"/>
                      </a:lnTo>
                      <a:lnTo>
                        <a:pt x="3124" y="5593"/>
                      </a:lnTo>
                      <a:lnTo>
                        <a:pt x="3101" y="5593"/>
                      </a:lnTo>
                      <a:lnTo>
                        <a:pt x="3089" y="5593"/>
                      </a:lnTo>
                      <a:lnTo>
                        <a:pt x="3078" y="5593"/>
                      </a:lnTo>
                      <a:lnTo>
                        <a:pt x="3020" y="5604"/>
                      </a:lnTo>
                      <a:lnTo>
                        <a:pt x="3020" y="5616"/>
                      </a:lnTo>
                      <a:lnTo>
                        <a:pt x="3020" y="5628"/>
                      </a:lnTo>
                      <a:lnTo>
                        <a:pt x="3009" y="5651"/>
                      </a:lnTo>
                      <a:lnTo>
                        <a:pt x="3009" y="5663"/>
                      </a:lnTo>
                      <a:lnTo>
                        <a:pt x="3020" y="5663"/>
                      </a:lnTo>
                      <a:lnTo>
                        <a:pt x="3020" y="5675"/>
                      </a:lnTo>
                      <a:lnTo>
                        <a:pt x="2997" y="5686"/>
                      </a:lnTo>
                      <a:lnTo>
                        <a:pt x="2974" y="5698"/>
                      </a:lnTo>
                      <a:lnTo>
                        <a:pt x="2963" y="5698"/>
                      </a:lnTo>
                      <a:lnTo>
                        <a:pt x="2951" y="5733"/>
                      </a:lnTo>
                      <a:lnTo>
                        <a:pt x="2940" y="5733"/>
                      </a:lnTo>
                      <a:lnTo>
                        <a:pt x="2928" y="5733"/>
                      </a:lnTo>
                      <a:lnTo>
                        <a:pt x="2928" y="5745"/>
                      </a:lnTo>
                      <a:lnTo>
                        <a:pt x="2917" y="5745"/>
                      </a:lnTo>
                      <a:lnTo>
                        <a:pt x="2905" y="5745"/>
                      </a:lnTo>
                      <a:lnTo>
                        <a:pt x="2870" y="5756"/>
                      </a:lnTo>
                      <a:lnTo>
                        <a:pt x="2859" y="5745"/>
                      </a:lnTo>
                      <a:lnTo>
                        <a:pt x="2847" y="5745"/>
                      </a:lnTo>
                      <a:lnTo>
                        <a:pt x="2836" y="5745"/>
                      </a:lnTo>
                      <a:lnTo>
                        <a:pt x="2824" y="5733"/>
                      </a:lnTo>
                      <a:lnTo>
                        <a:pt x="2790" y="5733"/>
                      </a:lnTo>
                      <a:lnTo>
                        <a:pt x="2790" y="5721"/>
                      </a:lnTo>
                      <a:lnTo>
                        <a:pt x="2778" y="5721"/>
                      </a:lnTo>
                      <a:lnTo>
                        <a:pt x="2778" y="5698"/>
                      </a:lnTo>
                      <a:lnTo>
                        <a:pt x="2778" y="5686"/>
                      </a:lnTo>
                      <a:lnTo>
                        <a:pt x="2778" y="5675"/>
                      </a:lnTo>
                      <a:lnTo>
                        <a:pt x="2767" y="5663"/>
                      </a:lnTo>
                      <a:lnTo>
                        <a:pt x="2755" y="5663"/>
                      </a:lnTo>
                      <a:lnTo>
                        <a:pt x="2732" y="5651"/>
                      </a:lnTo>
                      <a:lnTo>
                        <a:pt x="2709" y="5651"/>
                      </a:lnTo>
                      <a:lnTo>
                        <a:pt x="2697" y="5686"/>
                      </a:lnTo>
                      <a:lnTo>
                        <a:pt x="2697" y="5733"/>
                      </a:lnTo>
                      <a:lnTo>
                        <a:pt x="2674" y="5756"/>
                      </a:lnTo>
                      <a:lnTo>
                        <a:pt x="2674" y="5745"/>
                      </a:lnTo>
                      <a:lnTo>
                        <a:pt x="2651" y="5756"/>
                      </a:lnTo>
                      <a:lnTo>
                        <a:pt x="2594" y="5733"/>
                      </a:lnTo>
                      <a:lnTo>
                        <a:pt x="2525" y="5721"/>
                      </a:lnTo>
                      <a:lnTo>
                        <a:pt x="2478" y="5698"/>
                      </a:lnTo>
                      <a:lnTo>
                        <a:pt x="2467" y="5721"/>
                      </a:lnTo>
                      <a:lnTo>
                        <a:pt x="2421" y="5698"/>
                      </a:lnTo>
                      <a:lnTo>
                        <a:pt x="2398" y="5698"/>
                      </a:lnTo>
                      <a:lnTo>
                        <a:pt x="2375" y="5710"/>
                      </a:lnTo>
                      <a:lnTo>
                        <a:pt x="2363" y="5698"/>
                      </a:lnTo>
                      <a:lnTo>
                        <a:pt x="2352" y="5710"/>
                      </a:lnTo>
                      <a:lnTo>
                        <a:pt x="2340" y="5710"/>
                      </a:lnTo>
                      <a:lnTo>
                        <a:pt x="2329" y="5721"/>
                      </a:lnTo>
                      <a:lnTo>
                        <a:pt x="2317" y="5745"/>
                      </a:lnTo>
                      <a:lnTo>
                        <a:pt x="2329" y="5756"/>
                      </a:lnTo>
                      <a:lnTo>
                        <a:pt x="2317" y="5768"/>
                      </a:lnTo>
                      <a:lnTo>
                        <a:pt x="2294" y="5791"/>
                      </a:lnTo>
                      <a:lnTo>
                        <a:pt x="2283" y="5803"/>
                      </a:lnTo>
                      <a:lnTo>
                        <a:pt x="2283" y="5791"/>
                      </a:lnTo>
                      <a:lnTo>
                        <a:pt x="2271" y="5791"/>
                      </a:lnTo>
                      <a:lnTo>
                        <a:pt x="2259" y="5791"/>
                      </a:lnTo>
                      <a:lnTo>
                        <a:pt x="2225" y="5803"/>
                      </a:lnTo>
                      <a:lnTo>
                        <a:pt x="2213" y="5803"/>
                      </a:lnTo>
                      <a:lnTo>
                        <a:pt x="2202" y="5803"/>
                      </a:lnTo>
                      <a:lnTo>
                        <a:pt x="2167" y="5803"/>
                      </a:lnTo>
                      <a:lnTo>
                        <a:pt x="2156" y="5803"/>
                      </a:lnTo>
                      <a:lnTo>
                        <a:pt x="2144" y="5803"/>
                      </a:lnTo>
                      <a:lnTo>
                        <a:pt x="2121" y="5815"/>
                      </a:lnTo>
                      <a:lnTo>
                        <a:pt x="2098" y="5803"/>
                      </a:lnTo>
                      <a:lnTo>
                        <a:pt x="2087" y="5803"/>
                      </a:lnTo>
                      <a:lnTo>
                        <a:pt x="2075" y="5803"/>
                      </a:lnTo>
                      <a:lnTo>
                        <a:pt x="2064" y="5803"/>
                      </a:lnTo>
                      <a:lnTo>
                        <a:pt x="2052" y="5803"/>
                      </a:lnTo>
                      <a:lnTo>
                        <a:pt x="2040" y="5803"/>
                      </a:lnTo>
                      <a:lnTo>
                        <a:pt x="2017" y="5791"/>
                      </a:lnTo>
                      <a:lnTo>
                        <a:pt x="1994" y="5791"/>
                      </a:lnTo>
                      <a:lnTo>
                        <a:pt x="1983" y="5791"/>
                      </a:lnTo>
                      <a:lnTo>
                        <a:pt x="1983" y="5780"/>
                      </a:lnTo>
                      <a:lnTo>
                        <a:pt x="1960" y="5780"/>
                      </a:lnTo>
                      <a:lnTo>
                        <a:pt x="1948" y="5791"/>
                      </a:lnTo>
                      <a:lnTo>
                        <a:pt x="1937" y="5791"/>
                      </a:lnTo>
                      <a:lnTo>
                        <a:pt x="1925" y="5780"/>
                      </a:lnTo>
                      <a:lnTo>
                        <a:pt x="1891" y="5780"/>
                      </a:lnTo>
                      <a:lnTo>
                        <a:pt x="1868" y="5780"/>
                      </a:lnTo>
                      <a:lnTo>
                        <a:pt x="1868" y="5768"/>
                      </a:lnTo>
                      <a:lnTo>
                        <a:pt x="1844" y="5768"/>
                      </a:lnTo>
                      <a:lnTo>
                        <a:pt x="1833" y="5780"/>
                      </a:lnTo>
                      <a:lnTo>
                        <a:pt x="1798" y="5768"/>
                      </a:lnTo>
                      <a:lnTo>
                        <a:pt x="1775" y="5756"/>
                      </a:lnTo>
                      <a:lnTo>
                        <a:pt x="1729" y="5745"/>
                      </a:lnTo>
                      <a:lnTo>
                        <a:pt x="1695" y="5745"/>
                      </a:lnTo>
                      <a:lnTo>
                        <a:pt x="1672" y="5733"/>
                      </a:lnTo>
                      <a:lnTo>
                        <a:pt x="1660" y="5745"/>
                      </a:lnTo>
                      <a:lnTo>
                        <a:pt x="1648" y="5756"/>
                      </a:lnTo>
                      <a:lnTo>
                        <a:pt x="1648" y="5768"/>
                      </a:lnTo>
                      <a:lnTo>
                        <a:pt x="1637" y="5780"/>
                      </a:lnTo>
                      <a:lnTo>
                        <a:pt x="1648" y="5791"/>
                      </a:lnTo>
                      <a:lnTo>
                        <a:pt x="1648" y="5803"/>
                      </a:lnTo>
                      <a:lnTo>
                        <a:pt x="1648" y="5815"/>
                      </a:lnTo>
                      <a:lnTo>
                        <a:pt x="1648" y="5826"/>
                      </a:lnTo>
                      <a:lnTo>
                        <a:pt x="1660" y="5838"/>
                      </a:lnTo>
                      <a:lnTo>
                        <a:pt x="1648" y="5838"/>
                      </a:lnTo>
                      <a:lnTo>
                        <a:pt x="1637" y="5838"/>
                      </a:lnTo>
                      <a:lnTo>
                        <a:pt x="1625" y="5850"/>
                      </a:lnTo>
                      <a:lnTo>
                        <a:pt x="1625" y="5838"/>
                      </a:lnTo>
                      <a:lnTo>
                        <a:pt x="1614" y="5838"/>
                      </a:lnTo>
                      <a:lnTo>
                        <a:pt x="1602" y="5838"/>
                      </a:lnTo>
                      <a:lnTo>
                        <a:pt x="1591" y="5826"/>
                      </a:lnTo>
                      <a:lnTo>
                        <a:pt x="1591" y="5815"/>
                      </a:lnTo>
                      <a:lnTo>
                        <a:pt x="1579" y="5826"/>
                      </a:lnTo>
                      <a:lnTo>
                        <a:pt x="1579" y="5815"/>
                      </a:lnTo>
                      <a:lnTo>
                        <a:pt x="1568" y="5815"/>
                      </a:lnTo>
                      <a:lnTo>
                        <a:pt x="1568" y="5803"/>
                      </a:lnTo>
                      <a:lnTo>
                        <a:pt x="1556" y="5815"/>
                      </a:lnTo>
                      <a:lnTo>
                        <a:pt x="1556" y="5803"/>
                      </a:lnTo>
                      <a:lnTo>
                        <a:pt x="1476" y="5768"/>
                      </a:lnTo>
                      <a:lnTo>
                        <a:pt x="1464" y="5756"/>
                      </a:lnTo>
                      <a:lnTo>
                        <a:pt x="1441" y="5768"/>
                      </a:lnTo>
                      <a:lnTo>
                        <a:pt x="1429" y="5745"/>
                      </a:lnTo>
                      <a:lnTo>
                        <a:pt x="1406" y="5745"/>
                      </a:lnTo>
                      <a:lnTo>
                        <a:pt x="1406" y="5733"/>
                      </a:lnTo>
                      <a:lnTo>
                        <a:pt x="1383" y="5733"/>
                      </a:lnTo>
                      <a:lnTo>
                        <a:pt x="1372" y="5733"/>
                      </a:lnTo>
                      <a:lnTo>
                        <a:pt x="1372" y="5721"/>
                      </a:lnTo>
                      <a:lnTo>
                        <a:pt x="1360" y="5710"/>
                      </a:lnTo>
                      <a:lnTo>
                        <a:pt x="1360" y="5698"/>
                      </a:lnTo>
                      <a:lnTo>
                        <a:pt x="1349" y="5686"/>
                      </a:lnTo>
                      <a:lnTo>
                        <a:pt x="1326" y="5663"/>
                      </a:lnTo>
                      <a:lnTo>
                        <a:pt x="1326" y="5651"/>
                      </a:lnTo>
                      <a:lnTo>
                        <a:pt x="1314" y="5651"/>
                      </a:lnTo>
                      <a:lnTo>
                        <a:pt x="1303" y="5639"/>
                      </a:lnTo>
                      <a:lnTo>
                        <a:pt x="1303" y="5628"/>
                      </a:lnTo>
                      <a:lnTo>
                        <a:pt x="1291" y="5616"/>
                      </a:lnTo>
                      <a:lnTo>
                        <a:pt x="1280" y="5604"/>
                      </a:lnTo>
                      <a:lnTo>
                        <a:pt x="1268" y="5604"/>
                      </a:lnTo>
                      <a:lnTo>
                        <a:pt x="1257" y="5593"/>
                      </a:lnTo>
                      <a:lnTo>
                        <a:pt x="1245" y="5569"/>
                      </a:lnTo>
                      <a:lnTo>
                        <a:pt x="1234" y="5581"/>
                      </a:lnTo>
                      <a:lnTo>
                        <a:pt x="1222" y="5581"/>
                      </a:lnTo>
                      <a:lnTo>
                        <a:pt x="1210" y="5569"/>
                      </a:lnTo>
                      <a:lnTo>
                        <a:pt x="1210" y="5558"/>
                      </a:lnTo>
                      <a:lnTo>
                        <a:pt x="1199" y="5558"/>
                      </a:lnTo>
                      <a:lnTo>
                        <a:pt x="1187" y="5546"/>
                      </a:lnTo>
                      <a:lnTo>
                        <a:pt x="1176" y="5546"/>
                      </a:lnTo>
                      <a:lnTo>
                        <a:pt x="1176" y="5558"/>
                      </a:lnTo>
                      <a:lnTo>
                        <a:pt x="1164" y="5558"/>
                      </a:lnTo>
                      <a:lnTo>
                        <a:pt x="1141" y="5546"/>
                      </a:lnTo>
                      <a:lnTo>
                        <a:pt x="1141" y="5534"/>
                      </a:lnTo>
                      <a:lnTo>
                        <a:pt x="1130" y="5511"/>
                      </a:lnTo>
                      <a:lnTo>
                        <a:pt x="1118" y="5499"/>
                      </a:lnTo>
                      <a:lnTo>
                        <a:pt x="1118" y="5488"/>
                      </a:lnTo>
                      <a:lnTo>
                        <a:pt x="1107" y="5488"/>
                      </a:lnTo>
                      <a:lnTo>
                        <a:pt x="1095" y="5464"/>
                      </a:lnTo>
                      <a:lnTo>
                        <a:pt x="1084" y="5464"/>
                      </a:lnTo>
                      <a:lnTo>
                        <a:pt x="1049" y="5441"/>
                      </a:lnTo>
                      <a:lnTo>
                        <a:pt x="1038" y="5441"/>
                      </a:lnTo>
                      <a:lnTo>
                        <a:pt x="1015" y="5429"/>
                      </a:lnTo>
                      <a:lnTo>
                        <a:pt x="1003" y="5429"/>
                      </a:lnTo>
                      <a:lnTo>
                        <a:pt x="991" y="5418"/>
                      </a:lnTo>
                      <a:lnTo>
                        <a:pt x="1003" y="5418"/>
                      </a:lnTo>
                      <a:lnTo>
                        <a:pt x="1003" y="5406"/>
                      </a:lnTo>
                      <a:lnTo>
                        <a:pt x="991" y="5406"/>
                      </a:lnTo>
                      <a:lnTo>
                        <a:pt x="991" y="5394"/>
                      </a:lnTo>
                      <a:lnTo>
                        <a:pt x="980" y="5394"/>
                      </a:lnTo>
                      <a:lnTo>
                        <a:pt x="957" y="5383"/>
                      </a:lnTo>
                      <a:lnTo>
                        <a:pt x="945" y="5371"/>
                      </a:lnTo>
                      <a:lnTo>
                        <a:pt x="934" y="5371"/>
                      </a:lnTo>
                      <a:lnTo>
                        <a:pt x="922" y="5359"/>
                      </a:lnTo>
                      <a:lnTo>
                        <a:pt x="899" y="5359"/>
                      </a:lnTo>
                      <a:lnTo>
                        <a:pt x="876" y="5336"/>
                      </a:lnTo>
                      <a:lnTo>
                        <a:pt x="853" y="5336"/>
                      </a:lnTo>
                      <a:lnTo>
                        <a:pt x="830" y="5336"/>
                      </a:lnTo>
                      <a:lnTo>
                        <a:pt x="819" y="5336"/>
                      </a:lnTo>
                      <a:lnTo>
                        <a:pt x="795" y="5313"/>
                      </a:lnTo>
                      <a:lnTo>
                        <a:pt x="772" y="5301"/>
                      </a:lnTo>
                      <a:lnTo>
                        <a:pt x="761" y="5301"/>
                      </a:lnTo>
                      <a:lnTo>
                        <a:pt x="761" y="5289"/>
                      </a:lnTo>
                      <a:lnTo>
                        <a:pt x="749" y="5266"/>
                      </a:lnTo>
                      <a:lnTo>
                        <a:pt x="761" y="5254"/>
                      </a:lnTo>
                      <a:lnTo>
                        <a:pt x="749" y="5231"/>
                      </a:lnTo>
                      <a:lnTo>
                        <a:pt x="749" y="5207"/>
                      </a:lnTo>
                      <a:lnTo>
                        <a:pt x="749" y="5184"/>
                      </a:lnTo>
                      <a:lnTo>
                        <a:pt x="749" y="5172"/>
                      </a:lnTo>
                      <a:lnTo>
                        <a:pt x="738" y="5161"/>
                      </a:lnTo>
                      <a:lnTo>
                        <a:pt x="726" y="5161"/>
                      </a:lnTo>
                      <a:lnTo>
                        <a:pt x="715" y="5161"/>
                      </a:lnTo>
                      <a:lnTo>
                        <a:pt x="703" y="5161"/>
                      </a:lnTo>
                      <a:lnTo>
                        <a:pt x="680" y="5161"/>
                      </a:lnTo>
                      <a:lnTo>
                        <a:pt x="669" y="5161"/>
                      </a:lnTo>
                      <a:lnTo>
                        <a:pt x="646" y="5172"/>
                      </a:lnTo>
                      <a:lnTo>
                        <a:pt x="611" y="5161"/>
                      </a:lnTo>
                      <a:lnTo>
                        <a:pt x="542" y="5137"/>
                      </a:lnTo>
                      <a:lnTo>
                        <a:pt x="553" y="5137"/>
                      </a:lnTo>
                      <a:lnTo>
                        <a:pt x="553" y="5126"/>
                      </a:lnTo>
                      <a:lnTo>
                        <a:pt x="553" y="5114"/>
                      </a:lnTo>
                      <a:lnTo>
                        <a:pt x="542" y="5102"/>
                      </a:lnTo>
                      <a:lnTo>
                        <a:pt x="530" y="5091"/>
                      </a:lnTo>
                      <a:lnTo>
                        <a:pt x="519" y="5079"/>
                      </a:lnTo>
                      <a:lnTo>
                        <a:pt x="507" y="5079"/>
                      </a:lnTo>
                      <a:lnTo>
                        <a:pt x="484" y="5067"/>
                      </a:lnTo>
                      <a:lnTo>
                        <a:pt x="496" y="5056"/>
                      </a:lnTo>
                      <a:lnTo>
                        <a:pt x="530" y="5056"/>
                      </a:lnTo>
                      <a:lnTo>
                        <a:pt x="542" y="5056"/>
                      </a:lnTo>
                      <a:lnTo>
                        <a:pt x="553" y="5067"/>
                      </a:lnTo>
                      <a:lnTo>
                        <a:pt x="565" y="5056"/>
                      </a:lnTo>
                      <a:lnTo>
                        <a:pt x="576" y="5032"/>
                      </a:lnTo>
                      <a:lnTo>
                        <a:pt x="600" y="5009"/>
                      </a:lnTo>
                      <a:lnTo>
                        <a:pt x="600" y="4986"/>
                      </a:lnTo>
                      <a:lnTo>
                        <a:pt x="611" y="4951"/>
                      </a:lnTo>
                      <a:lnTo>
                        <a:pt x="611" y="4939"/>
                      </a:lnTo>
                      <a:lnTo>
                        <a:pt x="623" y="4927"/>
                      </a:lnTo>
                      <a:lnTo>
                        <a:pt x="623" y="4916"/>
                      </a:lnTo>
                      <a:lnTo>
                        <a:pt x="634" y="4869"/>
                      </a:lnTo>
                      <a:lnTo>
                        <a:pt x="646" y="4845"/>
                      </a:lnTo>
                      <a:lnTo>
                        <a:pt x="646" y="4822"/>
                      </a:lnTo>
                      <a:lnTo>
                        <a:pt x="657" y="4810"/>
                      </a:lnTo>
                      <a:lnTo>
                        <a:pt x="669" y="4799"/>
                      </a:lnTo>
                      <a:lnTo>
                        <a:pt x="680" y="4787"/>
                      </a:lnTo>
                      <a:lnTo>
                        <a:pt x="680" y="4775"/>
                      </a:lnTo>
                      <a:lnTo>
                        <a:pt x="692" y="4764"/>
                      </a:lnTo>
                      <a:lnTo>
                        <a:pt x="715" y="4764"/>
                      </a:lnTo>
                      <a:lnTo>
                        <a:pt x="726" y="4764"/>
                      </a:lnTo>
                      <a:lnTo>
                        <a:pt x="738" y="4764"/>
                      </a:lnTo>
                      <a:lnTo>
                        <a:pt x="749" y="4764"/>
                      </a:lnTo>
                      <a:lnTo>
                        <a:pt x="761" y="4764"/>
                      </a:lnTo>
                      <a:lnTo>
                        <a:pt x="784" y="4775"/>
                      </a:lnTo>
                      <a:lnTo>
                        <a:pt x="795" y="4775"/>
                      </a:lnTo>
                      <a:lnTo>
                        <a:pt x="795" y="4752"/>
                      </a:lnTo>
                      <a:lnTo>
                        <a:pt x="795" y="4740"/>
                      </a:lnTo>
                      <a:lnTo>
                        <a:pt x="807" y="4705"/>
                      </a:lnTo>
                      <a:lnTo>
                        <a:pt x="807" y="4682"/>
                      </a:lnTo>
                      <a:lnTo>
                        <a:pt x="819" y="4670"/>
                      </a:lnTo>
                      <a:lnTo>
                        <a:pt x="819" y="4659"/>
                      </a:lnTo>
                      <a:lnTo>
                        <a:pt x="795" y="4659"/>
                      </a:lnTo>
                      <a:lnTo>
                        <a:pt x="807" y="4647"/>
                      </a:lnTo>
                      <a:lnTo>
                        <a:pt x="784" y="4647"/>
                      </a:lnTo>
                      <a:lnTo>
                        <a:pt x="761" y="4647"/>
                      </a:lnTo>
                      <a:lnTo>
                        <a:pt x="749" y="4647"/>
                      </a:lnTo>
                      <a:lnTo>
                        <a:pt x="738" y="4647"/>
                      </a:lnTo>
                      <a:lnTo>
                        <a:pt x="726" y="4635"/>
                      </a:lnTo>
                      <a:lnTo>
                        <a:pt x="726" y="4624"/>
                      </a:lnTo>
                      <a:lnTo>
                        <a:pt x="703" y="4612"/>
                      </a:lnTo>
                      <a:lnTo>
                        <a:pt x="692" y="4624"/>
                      </a:lnTo>
                      <a:lnTo>
                        <a:pt x="669" y="4589"/>
                      </a:lnTo>
                      <a:lnTo>
                        <a:pt x="657" y="4565"/>
                      </a:lnTo>
                      <a:lnTo>
                        <a:pt x="657" y="4542"/>
                      </a:lnTo>
                      <a:lnTo>
                        <a:pt x="646" y="4518"/>
                      </a:lnTo>
                      <a:lnTo>
                        <a:pt x="646" y="4483"/>
                      </a:lnTo>
                      <a:lnTo>
                        <a:pt x="623" y="4437"/>
                      </a:lnTo>
                      <a:lnTo>
                        <a:pt x="623" y="4425"/>
                      </a:lnTo>
                      <a:lnTo>
                        <a:pt x="646" y="4425"/>
                      </a:lnTo>
                      <a:lnTo>
                        <a:pt x="657" y="4425"/>
                      </a:lnTo>
                      <a:lnTo>
                        <a:pt x="669" y="4425"/>
                      </a:lnTo>
                      <a:lnTo>
                        <a:pt x="692" y="4448"/>
                      </a:lnTo>
                      <a:lnTo>
                        <a:pt x="715" y="4460"/>
                      </a:lnTo>
                      <a:lnTo>
                        <a:pt x="749" y="4483"/>
                      </a:lnTo>
                      <a:lnTo>
                        <a:pt x="761" y="4483"/>
                      </a:lnTo>
                      <a:lnTo>
                        <a:pt x="761" y="4472"/>
                      </a:lnTo>
                      <a:lnTo>
                        <a:pt x="772" y="4483"/>
                      </a:lnTo>
                      <a:lnTo>
                        <a:pt x="795" y="4472"/>
                      </a:lnTo>
                      <a:lnTo>
                        <a:pt x="795" y="4448"/>
                      </a:lnTo>
                      <a:lnTo>
                        <a:pt x="807" y="4448"/>
                      </a:lnTo>
                      <a:lnTo>
                        <a:pt x="807" y="4460"/>
                      </a:lnTo>
                      <a:lnTo>
                        <a:pt x="819" y="4448"/>
                      </a:lnTo>
                      <a:lnTo>
                        <a:pt x="830" y="4425"/>
                      </a:lnTo>
                      <a:lnTo>
                        <a:pt x="819" y="4402"/>
                      </a:lnTo>
                      <a:lnTo>
                        <a:pt x="784" y="4390"/>
                      </a:lnTo>
                      <a:lnTo>
                        <a:pt x="761" y="4343"/>
                      </a:lnTo>
                      <a:lnTo>
                        <a:pt x="772" y="4320"/>
                      </a:lnTo>
                      <a:lnTo>
                        <a:pt x="784" y="4297"/>
                      </a:lnTo>
                      <a:lnTo>
                        <a:pt x="784" y="4285"/>
                      </a:lnTo>
                      <a:lnTo>
                        <a:pt x="784" y="4273"/>
                      </a:lnTo>
                      <a:lnTo>
                        <a:pt x="795" y="4262"/>
                      </a:lnTo>
                      <a:lnTo>
                        <a:pt x="795" y="4250"/>
                      </a:lnTo>
                      <a:lnTo>
                        <a:pt x="807" y="4227"/>
                      </a:lnTo>
                      <a:lnTo>
                        <a:pt x="819" y="4227"/>
                      </a:lnTo>
                      <a:lnTo>
                        <a:pt x="830" y="4227"/>
                      </a:lnTo>
                      <a:lnTo>
                        <a:pt x="830" y="4203"/>
                      </a:lnTo>
                      <a:lnTo>
                        <a:pt x="842" y="4192"/>
                      </a:lnTo>
                      <a:lnTo>
                        <a:pt x="853" y="4168"/>
                      </a:lnTo>
                      <a:lnTo>
                        <a:pt x="865" y="4156"/>
                      </a:lnTo>
                      <a:lnTo>
                        <a:pt x="911" y="4168"/>
                      </a:lnTo>
                      <a:lnTo>
                        <a:pt x="968" y="4168"/>
                      </a:lnTo>
                      <a:lnTo>
                        <a:pt x="1003" y="4180"/>
                      </a:lnTo>
                      <a:lnTo>
                        <a:pt x="1061" y="4215"/>
                      </a:lnTo>
                      <a:lnTo>
                        <a:pt x="1084" y="4227"/>
                      </a:lnTo>
                      <a:lnTo>
                        <a:pt x="1107" y="4227"/>
                      </a:lnTo>
                      <a:lnTo>
                        <a:pt x="1107" y="4215"/>
                      </a:lnTo>
                      <a:lnTo>
                        <a:pt x="1084" y="4192"/>
                      </a:lnTo>
                      <a:lnTo>
                        <a:pt x="1084" y="4180"/>
                      </a:lnTo>
                      <a:lnTo>
                        <a:pt x="1072" y="4180"/>
                      </a:lnTo>
                      <a:lnTo>
                        <a:pt x="1061" y="4168"/>
                      </a:lnTo>
                      <a:lnTo>
                        <a:pt x="1049" y="4168"/>
                      </a:lnTo>
                      <a:lnTo>
                        <a:pt x="1049" y="4156"/>
                      </a:lnTo>
                      <a:lnTo>
                        <a:pt x="1038" y="4145"/>
                      </a:lnTo>
                      <a:lnTo>
                        <a:pt x="1015" y="4133"/>
                      </a:lnTo>
                      <a:lnTo>
                        <a:pt x="1015" y="4098"/>
                      </a:lnTo>
                      <a:lnTo>
                        <a:pt x="1003" y="4075"/>
                      </a:lnTo>
                      <a:lnTo>
                        <a:pt x="1003" y="4063"/>
                      </a:lnTo>
                      <a:lnTo>
                        <a:pt x="980" y="4051"/>
                      </a:lnTo>
                      <a:lnTo>
                        <a:pt x="945" y="3935"/>
                      </a:lnTo>
                      <a:lnTo>
                        <a:pt x="945" y="3911"/>
                      </a:lnTo>
                      <a:lnTo>
                        <a:pt x="980" y="3900"/>
                      </a:lnTo>
                      <a:lnTo>
                        <a:pt x="1015" y="3900"/>
                      </a:lnTo>
                      <a:lnTo>
                        <a:pt x="1026" y="3900"/>
                      </a:lnTo>
                      <a:lnTo>
                        <a:pt x="1015" y="3865"/>
                      </a:lnTo>
                      <a:lnTo>
                        <a:pt x="1026" y="3830"/>
                      </a:lnTo>
                      <a:lnTo>
                        <a:pt x="1038" y="3818"/>
                      </a:lnTo>
                      <a:lnTo>
                        <a:pt x="1038" y="3806"/>
                      </a:lnTo>
                      <a:lnTo>
                        <a:pt x="1049" y="3795"/>
                      </a:lnTo>
                      <a:lnTo>
                        <a:pt x="1049" y="3771"/>
                      </a:lnTo>
                      <a:lnTo>
                        <a:pt x="1061" y="3760"/>
                      </a:lnTo>
                      <a:lnTo>
                        <a:pt x="1072" y="3736"/>
                      </a:lnTo>
                      <a:lnTo>
                        <a:pt x="1084" y="3713"/>
                      </a:lnTo>
                      <a:lnTo>
                        <a:pt x="1072" y="3713"/>
                      </a:lnTo>
                      <a:lnTo>
                        <a:pt x="1072" y="3689"/>
                      </a:lnTo>
                      <a:lnTo>
                        <a:pt x="1061" y="3689"/>
                      </a:lnTo>
                      <a:lnTo>
                        <a:pt x="1061" y="3678"/>
                      </a:lnTo>
                      <a:lnTo>
                        <a:pt x="1061" y="3666"/>
                      </a:lnTo>
                      <a:lnTo>
                        <a:pt x="1049" y="3666"/>
                      </a:lnTo>
                      <a:lnTo>
                        <a:pt x="1015" y="3689"/>
                      </a:lnTo>
                      <a:lnTo>
                        <a:pt x="980" y="3713"/>
                      </a:lnTo>
                      <a:lnTo>
                        <a:pt x="968" y="3713"/>
                      </a:lnTo>
                      <a:lnTo>
                        <a:pt x="957" y="3724"/>
                      </a:lnTo>
                      <a:lnTo>
                        <a:pt x="934" y="3748"/>
                      </a:lnTo>
                      <a:lnTo>
                        <a:pt x="922" y="3771"/>
                      </a:lnTo>
                      <a:lnTo>
                        <a:pt x="899" y="3760"/>
                      </a:lnTo>
                      <a:lnTo>
                        <a:pt x="888" y="3771"/>
                      </a:lnTo>
                      <a:lnTo>
                        <a:pt x="876" y="3760"/>
                      </a:lnTo>
                      <a:lnTo>
                        <a:pt x="865" y="3771"/>
                      </a:lnTo>
                      <a:lnTo>
                        <a:pt x="830" y="3783"/>
                      </a:lnTo>
                      <a:lnTo>
                        <a:pt x="819" y="3795"/>
                      </a:lnTo>
                      <a:lnTo>
                        <a:pt x="807" y="3795"/>
                      </a:lnTo>
                      <a:lnTo>
                        <a:pt x="795" y="3795"/>
                      </a:lnTo>
                      <a:lnTo>
                        <a:pt x="784" y="3806"/>
                      </a:lnTo>
                      <a:lnTo>
                        <a:pt x="772" y="3818"/>
                      </a:lnTo>
                      <a:lnTo>
                        <a:pt x="761" y="3806"/>
                      </a:lnTo>
                      <a:lnTo>
                        <a:pt x="749" y="3818"/>
                      </a:lnTo>
                      <a:lnTo>
                        <a:pt x="726" y="3806"/>
                      </a:lnTo>
                      <a:lnTo>
                        <a:pt x="726" y="3795"/>
                      </a:lnTo>
                      <a:lnTo>
                        <a:pt x="715" y="3795"/>
                      </a:lnTo>
                      <a:lnTo>
                        <a:pt x="703" y="3783"/>
                      </a:lnTo>
                      <a:lnTo>
                        <a:pt x="680" y="3783"/>
                      </a:lnTo>
                      <a:lnTo>
                        <a:pt x="680" y="3760"/>
                      </a:lnTo>
                      <a:lnTo>
                        <a:pt x="669" y="3760"/>
                      </a:lnTo>
                      <a:lnTo>
                        <a:pt x="669" y="3771"/>
                      </a:lnTo>
                      <a:lnTo>
                        <a:pt x="657" y="3771"/>
                      </a:lnTo>
                      <a:lnTo>
                        <a:pt x="657" y="3760"/>
                      </a:lnTo>
                      <a:lnTo>
                        <a:pt x="634" y="3748"/>
                      </a:lnTo>
                      <a:lnTo>
                        <a:pt x="623" y="3736"/>
                      </a:lnTo>
                      <a:lnTo>
                        <a:pt x="611" y="3713"/>
                      </a:lnTo>
                      <a:lnTo>
                        <a:pt x="588" y="3701"/>
                      </a:lnTo>
                      <a:lnTo>
                        <a:pt x="588" y="3689"/>
                      </a:lnTo>
                      <a:lnTo>
                        <a:pt x="576" y="3689"/>
                      </a:lnTo>
                      <a:lnTo>
                        <a:pt x="542" y="3654"/>
                      </a:lnTo>
                      <a:lnTo>
                        <a:pt x="530" y="3608"/>
                      </a:lnTo>
                      <a:lnTo>
                        <a:pt x="519" y="3596"/>
                      </a:lnTo>
                      <a:lnTo>
                        <a:pt x="496" y="3573"/>
                      </a:lnTo>
                      <a:lnTo>
                        <a:pt x="484" y="3573"/>
                      </a:lnTo>
                      <a:lnTo>
                        <a:pt x="484" y="3584"/>
                      </a:lnTo>
                      <a:lnTo>
                        <a:pt x="473" y="3584"/>
                      </a:lnTo>
                      <a:lnTo>
                        <a:pt x="461" y="3573"/>
                      </a:lnTo>
                      <a:lnTo>
                        <a:pt x="427" y="3538"/>
                      </a:lnTo>
                      <a:lnTo>
                        <a:pt x="404" y="3514"/>
                      </a:lnTo>
                      <a:lnTo>
                        <a:pt x="381" y="3479"/>
                      </a:lnTo>
                      <a:lnTo>
                        <a:pt x="369" y="3456"/>
                      </a:lnTo>
                      <a:lnTo>
                        <a:pt x="357" y="3444"/>
                      </a:lnTo>
                      <a:lnTo>
                        <a:pt x="346" y="3433"/>
                      </a:lnTo>
                      <a:lnTo>
                        <a:pt x="323" y="3409"/>
                      </a:lnTo>
                      <a:lnTo>
                        <a:pt x="311" y="3386"/>
                      </a:lnTo>
                      <a:lnTo>
                        <a:pt x="288" y="3374"/>
                      </a:lnTo>
                      <a:lnTo>
                        <a:pt x="277" y="3362"/>
                      </a:lnTo>
                      <a:lnTo>
                        <a:pt x="288" y="3351"/>
                      </a:lnTo>
                      <a:lnTo>
                        <a:pt x="300" y="3339"/>
                      </a:lnTo>
                      <a:lnTo>
                        <a:pt x="311" y="3316"/>
                      </a:lnTo>
                      <a:lnTo>
                        <a:pt x="323" y="3316"/>
                      </a:lnTo>
                      <a:lnTo>
                        <a:pt x="323" y="3304"/>
                      </a:lnTo>
                      <a:lnTo>
                        <a:pt x="334" y="3281"/>
                      </a:lnTo>
                      <a:lnTo>
                        <a:pt x="346" y="3269"/>
                      </a:lnTo>
                      <a:lnTo>
                        <a:pt x="346" y="3257"/>
                      </a:lnTo>
                      <a:lnTo>
                        <a:pt x="346" y="3246"/>
                      </a:lnTo>
                      <a:lnTo>
                        <a:pt x="357" y="3246"/>
                      </a:lnTo>
                      <a:lnTo>
                        <a:pt x="369" y="3234"/>
                      </a:lnTo>
                      <a:lnTo>
                        <a:pt x="369" y="3222"/>
                      </a:lnTo>
                      <a:lnTo>
                        <a:pt x="357" y="3211"/>
                      </a:lnTo>
                      <a:lnTo>
                        <a:pt x="369" y="3164"/>
                      </a:lnTo>
                      <a:lnTo>
                        <a:pt x="381" y="3141"/>
                      </a:lnTo>
                      <a:lnTo>
                        <a:pt x="392" y="3129"/>
                      </a:lnTo>
                      <a:lnTo>
                        <a:pt x="381" y="3106"/>
                      </a:lnTo>
                      <a:lnTo>
                        <a:pt x="369" y="3082"/>
                      </a:lnTo>
                      <a:lnTo>
                        <a:pt x="357" y="3082"/>
                      </a:lnTo>
                      <a:lnTo>
                        <a:pt x="334" y="3059"/>
                      </a:lnTo>
                      <a:lnTo>
                        <a:pt x="334" y="3047"/>
                      </a:lnTo>
                      <a:lnTo>
                        <a:pt x="357" y="3047"/>
                      </a:lnTo>
                      <a:lnTo>
                        <a:pt x="357" y="3036"/>
                      </a:lnTo>
                      <a:lnTo>
                        <a:pt x="357" y="3012"/>
                      </a:lnTo>
                      <a:lnTo>
                        <a:pt x="357" y="3001"/>
                      </a:lnTo>
                      <a:lnTo>
                        <a:pt x="346" y="2977"/>
                      </a:lnTo>
                      <a:lnTo>
                        <a:pt x="346" y="2965"/>
                      </a:lnTo>
                      <a:lnTo>
                        <a:pt x="334" y="2965"/>
                      </a:lnTo>
                      <a:lnTo>
                        <a:pt x="288" y="2965"/>
                      </a:lnTo>
                      <a:lnTo>
                        <a:pt x="288" y="2977"/>
                      </a:lnTo>
                      <a:lnTo>
                        <a:pt x="277" y="2977"/>
                      </a:lnTo>
                      <a:lnTo>
                        <a:pt x="254" y="3012"/>
                      </a:lnTo>
                      <a:lnTo>
                        <a:pt x="231" y="3024"/>
                      </a:lnTo>
                      <a:lnTo>
                        <a:pt x="231" y="3036"/>
                      </a:lnTo>
                      <a:lnTo>
                        <a:pt x="219" y="3047"/>
                      </a:lnTo>
                      <a:lnTo>
                        <a:pt x="196" y="3047"/>
                      </a:lnTo>
                      <a:lnTo>
                        <a:pt x="185" y="3047"/>
                      </a:lnTo>
                      <a:lnTo>
                        <a:pt x="161" y="3036"/>
                      </a:lnTo>
                      <a:lnTo>
                        <a:pt x="138" y="3036"/>
                      </a:lnTo>
                      <a:lnTo>
                        <a:pt x="127" y="3024"/>
                      </a:lnTo>
                      <a:lnTo>
                        <a:pt x="127" y="3012"/>
                      </a:lnTo>
                      <a:lnTo>
                        <a:pt x="138" y="2977"/>
                      </a:lnTo>
                      <a:lnTo>
                        <a:pt x="127" y="2977"/>
                      </a:lnTo>
                      <a:lnTo>
                        <a:pt x="127" y="2965"/>
                      </a:lnTo>
                      <a:lnTo>
                        <a:pt x="127" y="2942"/>
                      </a:lnTo>
                      <a:lnTo>
                        <a:pt x="138" y="2907"/>
                      </a:lnTo>
                      <a:lnTo>
                        <a:pt x="138" y="2895"/>
                      </a:lnTo>
                      <a:lnTo>
                        <a:pt x="138" y="2884"/>
                      </a:lnTo>
                      <a:lnTo>
                        <a:pt x="161" y="2872"/>
                      </a:lnTo>
                      <a:lnTo>
                        <a:pt x="173" y="2849"/>
                      </a:lnTo>
                      <a:lnTo>
                        <a:pt x="185" y="2849"/>
                      </a:lnTo>
                      <a:lnTo>
                        <a:pt x="173" y="2825"/>
                      </a:lnTo>
                      <a:lnTo>
                        <a:pt x="161" y="2825"/>
                      </a:lnTo>
                      <a:lnTo>
                        <a:pt x="161" y="2814"/>
                      </a:lnTo>
                      <a:lnTo>
                        <a:pt x="138" y="2802"/>
                      </a:lnTo>
                      <a:lnTo>
                        <a:pt x="138" y="2790"/>
                      </a:lnTo>
                      <a:lnTo>
                        <a:pt x="127" y="2779"/>
                      </a:lnTo>
                      <a:lnTo>
                        <a:pt x="115" y="2779"/>
                      </a:lnTo>
                      <a:lnTo>
                        <a:pt x="92" y="2779"/>
                      </a:lnTo>
                      <a:lnTo>
                        <a:pt x="58" y="2779"/>
                      </a:lnTo>
                      <a:lnTo>
                        <a:pt x="12" y="2802"/>
                      </a:lnTo>
                      <a:lnTo>
                        <a:pt x="0" y="2802"/>
                      </a:lnTo>
                      <a:lnTo>
                        <a:pt x="0" y="2790"/>
                      </a:lnTo>
                      <a:lnTo>
                        <a:pt x="0" y="2779"/>
                      </a:lnTo>
                      <a:lnTo>
                        <a:pt x="12" y="2720"/>
                      </a:lnTo>
                      <a:lnTo>
                        <a:pt x="35" y="2674"/>
                      </a:lnTo>
                      <a:lnTo>
                        <a:pt x="46" y="2615"/>
                      </a:lnTo>
                      <a:lnTo>
                        <a:pt x="69" y="2592"/>
                      </a:lnTo>
                      <a:lnTo>
                        <a:pt x="58" y="2580"/>
                      </a:lnTo>
                      <a:lnTo>
                        <a:pt x="69" y="2533"/>
                      </a:lnTo>
                      <a:lnTo>
                        <a:pt x="69" y="2510"/>
                      </a:lnTo>
                      <a:lnTo>
                        <a:pt x="69" y="2487"/>
                      </a:lnTo>
                      <a:lnTo>
                        <a:pt x="58" y="2440"/>
                      </a:lnTo>
                      <a:lnTo>
                        <a:pt x="69" y="2405"/>
                      </a:lnTo>
                      <a:lnTo>
                        <a:pt x="69" y="2393"/>
                      </a:lnTo>
                      <a:lnTo>
                        <a:pt x="69" y="2358"/>
                      </a:lnTo>
                      <a:lnTo>
                        <a:pt x="81" y="2347"/>
                      </a:lnTo>
                      <a:lnTo>
                        <a:pt x="92" y="2347"/>
                      </a:lnTo>
                      <a:lnTo>
                        <a:pt x="115" y="2335"/>
                      </a:lnTo>
                      <a:lnTo>
                        <a:pt x="138" y="2347"/>
                      </a:lnTo>
                      <a:lnTo>
                        <a:pt x="161" y="2347"/>
                      </a:lnTo>
                      <a:lnTo>
                        <a:pt x="173" y="2347"/>
                      </a:lnTo>
                      <a:lnTo>
                        <a:pt x="208" y="2347"/>
                      </a:lnTo>
                      <a:lnTo>
                        <a:pt x="219" y="2347"/>
                      </a:lnTo>
                      <a:lnTo>
                        <a:pt x="231" y="2358"/>
                      </a:lnTo>
                      <a:lnTo>
                        <a:pt x="242" y="2347"/>
                      </a:lnTo>
                      <a:lnTo>
                        <a:pt x="300" y="2358"/>
                      </a:lnTo>
                      <a:lnTo>
                        <a:pt x="300" y="2382"/>
                      </a:lnTo>
                      <a:lnTo>
                        <a:pt x="300" y="2393"/>
                      </a:lnTo>
                      <a:lnTo>
                        <a:pt x="311" y="2405"/>
                      </a:lnTo>
                      <a:lnTo>
                        <a:pt x="323" y="2405"/>
                      </a:lnTo>
                      <a:lnTo>
                        <a:pt x="334" y="2393"/>
                      </a:lnTo>
                      <a:lnTo>
                        <a:pt x="346" y="2393"/>
                      </a:lnTo>
                      <a:lnTo>
                        <a:pt x="357" y="2405"/>
                      </a:lnTo>
                      <a:lnTo>
                        <a:pt x="369" y="2393"/>
                      </a:lnTo>
                      <a:lnTo>
                        <a:pt x="381" y="2382"/>
                      </a:lnTo>
                      <a:lnTo>
                        <a:pt x="392" y="2393"/>
                      </a:lnTo>
                      <a:lnTo>
                        <a:pt x="404" y="2393"/>
                      </a:lnTo>
                      <a:lnTo>
                        <a:pt x="404" y="2382"/>
                      </a:lnTo>
                      <a:lnTo>
                        <a:pt x="427" y="2370"/>
                      </a:lnTo>
                      <a:lnTo>
                        <a:pt x="461" y="2335"/>
                      </a:lnTo>
                      <a:lnTo>
                        <a:pt x="461" y="2323"/>
                      </a:lnTo>
                      <a:lnTo>
                        <a:pt x="473" y="2323"/>
                      </a:lnTo>
                      <a:lnTo>
                        <a:pt x="484" y="2323"/>
                      </a:lnTo>
                      <a:lnTo>
                        <a:pt x="484" y="2300"/>
                      </a:lnTo>
                      <a:lnTo>
                        <a:pt x="496" y="2300"/>
                      </a:lnTo>
                      <a:lnTo>
                        <a:pt x="496" y="2288"/>
                      </a:lnTo>
                      <a:lnTo>
                        <a:pt x="507" y="2288"/>
                      </a:lnTo>
                      <a:lnTo>
                        <a:pt x="507" y="2277"/>
                      </a:lnTo>
                      <a:lnTo>
                        <a:pt x="519" y="2277"/>
                      </a:lnTo>
                      <a:lnTo>
                        <a:pt x="530" y="2277"/>
                      </a:lnTo>
                      <a:lnTo>
                        <a:pt x="542" y="2277"/>
                      </a:lnTo>
                      <a:lnTo>
                        <a:pt x="553" y="2277"/>
                      </a:lnTo>
                      <a:lnTo>
                        <a:pt x="565" y="2265"/>
                      </a:lnTo>
                      <a:lnTo>
                        <a:pt x="588" y="2265"/>
                      </a:lnTo>
                      <a:lnTo>
                        <a:pt x="588" y="2288"/>
                      </a:lnTo>
                      <a:lnTo>
                        <a:pt x="600" y="2288"/>
                      </a:lnTo>
                      <a:lnTo>
                        <a:pt x="600" y="2312"/>
                      </a:lnTo>
                      <a:lnTo>
                        <a:pt x="600" y="2335"/>
                      </a:lnTo>
                      <a:lnTo>
                        <a:pt x="600" y="2358"/>
                      </a:lnTo>
                      <a:lnTo>
                        <a:pt x="634" y="2347"/>
                      </a:lnTo>
                      <a:lnTo>
                        <a:pt x="646" y="2347"/>
                      </a:lnTo>
                      <a:lnTo>
                        <a:pt x="657" y="2335"/>
                      </a:lnTo>
                      <a:lnTo>
                        <a:pt x="669" y="2335"/>
                      </a:lnTo>
                      <a:lnTo>
                        <a:pt x="680" y="2335"/>
                      </a:lnTo>
                      <a:lnTo>
                        <a:pt x="680" y="2323"/>
                      </a:lnTo>
                      <a:lnTo>
                        <a:pt x="680" y="2312"/>
                      </a:lnTo>
                      <a:lnTo>
                        <a:pt x="692" y="2312"/>
                      </a:lnTo>
                      <a:lnTo>
                        <a:pt x="726" y="2312"/>
                      </a:lnTo>
                      <a:lnTo>
                        <a:pt x="726" y="2300"/>
                      </a:lnTo>
                      <a:lnTo>
                        <a:pt x="738" y="2277"/>
                      </a:lnTo>
                      <a:lnTo>
                        <a:pt x="726" y="2253"/>
                      </a:lnTo>
                      <a:lnTo>
                        <a:pt x="726" y="2241"/>
                      </a:lnTo>
                      <a:lnTo>
                        <a:pt x="749" y="2230"/>
                      </a:lnTo>
                      <a:lnTo>
                        <a:pt x="772" y="2218"/>
                      </a:lnTo>
                      <a:lnTo>
                        <a:pt x="784" y="2206"/>
                      </a:lnTo>
                      <a:lnTo>
                        <a:pt x="795" y="2206"/>
                      </a:lnTo>
                      <a:lnTo>
                        <a:pt x="807" y="2195"/>
                      </a:lnTo>
                      <a:lnTo>
                        <a:pt x="819" y="2171"/>
                      </a:lnTo>
                      <a:lnTo>
                        <a:pt x="830" y="2183"/>
                      </a:lnTo>
                      <a:lnTo>
                        <a:pt x="842" y="2171"/>
                      </a:lnTo>
                      <a:lnTo>
                        <a:pt x="853" y="2171"/>
                      </a:lnTo>
                      <a:lnTo>
                        <a:pt x="865" y="2160"/>
                      </a:lnTo>
                      <a:lnTo>
                        <a:pt x="888" y="2136"/>
                      </a:lnTo>
                      <a:lnTo>
                        <a:pt x="888" y="2125"/>
                      </a:lnTo>
                      <a:lnTo>
                        <a:pt x="911" y="2113"/>
                      </a:lnTo>
                      <a:lnTo>
                        <a:pt x="899" y="2101"/>
                      </a:lnTo>
                      <a:lnTo>
                        <a:pt x="899" y="2113"/>
                      </a:lnTo>
                      <a:lnTo>
                        <a:pt x="899" y="2101"/>
                      </a:lnTo>
                      <a:lnTo>
                        <a:pt x="899" y="2090"/>
                      </a:lnTo>
                      <a:lnTo>
                        <a:pt x="888" y="2078"/>
                      </a:lnTo>
                      <a:lnTo>
                        <a:pt x="899" y="2066"/>
                      </a:lnTo>
                      <a:lnTo>
                        <a:pt x="911" y="2055"/>
                      </a:lnTo>
                      <a:lnTo>
                        <a:pt x="911" y="2043"/>
                      </a:lnTo>
                      <a:lnTo>
                        <a:pt x="934" y="2043"/>
                      </a:lnTo>
                      <a:lnTo>
                        <a:pt x="945" y="2055"/>
                      </a:lnTo>
                      <a:lnTo>
                        <a:pt x="980" y="2066"/>
                      </a:lnTo>
                      <a:lnTo>
                        <a:pt x="991" y="2066"/>
                      </a:lnTo>
                      <a:lnTo>
                        <a:pt x="1003" y="2043"/>
                      </a:lnTo>
                      <a:lnTo>
                        <a:pt x="1015" y="2055"/>
                      </a:lnTo>
                      <a:lnTo>
                        <a:pt x="1026" y="2055"/>
                      </a:lnTo>
                      <a:lnTo>
                        <a:pt x="1026" y="2043"/>
                      </a:lnTo>
                      <a:lnTo>
                        <a:pt x="1049" y="2043"/>
                      </a:lnTo>
                      <a:lnTo>
                        <a:pt x="1049" y="2031"/>
                      </a:lnTo>
                      <a:lnTo>
                        <a:pt x="1072" y="2031"/>
                      </a:lnTo>
                      <a:lnTo>
                        <a:pt x="1072" y="2055"/>
                      </a:lnTo>
                      <a:lnTo>
                        <a:pt x="1072" y="2066"/>
                      </a:lnTo>
                      <a:lnTo>
                        <a:pt x="1061" y="2066"/>
                      </a:lnTo>
                      <a:lnTo>
                        <a:pt x="1061" y="2078"/>
                      </a:lnTo>
                      <a:lnTo>
                        <a:pt x="1072" y="2090"/>
                      </a:lnTo>
                      <a:lnTo>
                        <a:pt x="1084" y="2090"/>
                      </a:lnTo>
                      <a:lnTo>
                        <a:pt x="1072" y="2113"/>
                      </a:lnTo>
                      <a:lnTo>
                        <a:pt x="1084" y="2125"/>
                      </a:lnTo>
                      <a:lnTo>
                        <a:pt x="1084" y="2136"/>
                      </a:lnTo>
                      <a:lnTo>
                        <a:pt x="1084" y="2160"/>
                      </a:lnTo>
                      <a:lnTo>
                        <a:pt x="1084" y="2171"/>
                      </a:lnTo>
                      <a:lnTo>
                        <a:pt x="1095" y="2183"/>
                      </a:lnTo>
                      <a:lnTo>
                        <a:pt x="1107" y="2171"/>
                      </a:lnTo>
                      <a:lnTo>
                        <a:pt x="1118" y="2183"/>
                      </a:lnTo>
                      <a:lnTo>
                        <a:pt x="1130" y="2195"/>
                      </a:lnTo>
                      <a:lnTo>
                        <a:pt x="1153" y="2195"/>
                      </a:lnTo>
                      <a:lnTo>
                        <a:pt x="1164" y="2195"/>
                      </a:lnTo>
                      <a:lnTo>
                        <a:pt x="1164" y="2183"/>
                      </a:lnTo>
                      <a:lnTo>
                        <a:pt x="1187" y="2195"/>
                      </a:lnTo>
                      <a:lnTo>
                        <a:pt x="1199" y="2183"/>
                      </a:lnTo>
                      <a:lnTo>
                        <a:pt x="1210" y="2171"/>
                      </a:lnTo>
                      <a:lnTo>
                        <a:pt x="1222" y="2171"/>
                      </a:lnTo>
                      <a:lnTo>
                        <a:pt x="1234" y="2160"/>
                      </a:lnTo>
                      <a:lnTo>
                        <a:pt x="1245" y="2160"/>
                      </a:lnTo>
                      <a:lnTo>
                        <a:pt x="1257" y="2171"/>
                      </a:lnTo>
                      <a:lnTo>
                        <a:pt x="1245" y="2183"/>
                      </a:lnTo>
                      <a:lnTo>
                        <a:pt x="1291" y="2195"/>
                      </a:lnTo>
                      <a:lnTo>
                        <a:pt x="1303" y="2195"/>
                      </a:lnTo>
                      <a:lnTo>
                        <a:pt x="1326" y="2195"/>
                      </a:lnTo>
                      <a:lnTo>
                        <a:pt x="1337" y="2183"/>
                      </a:lnTo>
                      <a:lnTo>
                        <a:pt x="1337" y="2171"/>
                      </a:lnTo>
                      <a:lnTo>
                        <a:pt x="1337" y="2160"/>
                      </a:lnTo>
                      <a:lnTo>
                        <a:pt x="1349" y="2160"/>
                      </a:lnTo>
                      <a:lnTo>
                        <a:pt x="1372" y="2160"/>
                      </a:lnTo>
                      <a:lnTo>
                        <a:pt x="1395" y="2136"/>
                      </a:lnTo>
                      <a:lnTo>
                        <a:pt x="1441" y="2136"/>
                      </a:lnTo>
                      <a:lnTo>
                        <a:pt x="1453" y="2125"/>
                      </a:lnTo>
                      <a:lnTo>
                        <a:pt x="1464" y="2113"/>
                      </a:lnTo>
                      <a:lnTo>
                        <a:pt x="1464" y="2078"/>
                      </a:lnTo>
                      <a:lnTo>
                        <a:pt x="1476" y="2090"/>
                      </a:lnTo>
                      <a:lnTo>
                        <a:pt x="1476" y="2078"/>
                      </a:lnTo>
                      <a:lnTo>
                        <a:pt x="1487" y="2066"/>
                      </a:lnTo>
                      <a:lnTo>
                        <a:pt x="1499" y="2055"/>
                      </a:lnTo>
                      <a:lnTo>
                        <a:pt x="1510" y="2031"/>
                      </a:lnTo>
                      <a:lnTo>
                        <a:pt x="1522" y="2031"/>
                      </a:lnTo>
                      <a:lnTo>
                        <a:pt x="1533" y="2020"/>
                      </a:lnTo>
                      <a:lnTo>
                        <a:pt x="1533" y="2008"/>
                      </a:lnTo>
                      <a:lnTo>
                        <a:pt x="1533" y="1996"/>
                      </a:lnTo>
                      <a:lnTo>
                        <a:pt x="1545" y="1973"/>
                      </a:lnTo>
                      <a:lnTo>
                        <a:pt x="1545" y="1961"/>
                      </a:lnTo>
                      <a:lnTo>
                        <a:pt x="1545" y="1973"/>
                      </a:lnTo>
                      <a:lnTo>
                        <a:pt x="1568" y="1973"/>
                      </a:lnTo>
                      <a:lnTo>
                        <a:pt x="1568" y="1985"/>
                      </a:lnTo>
                      <a:lnTo>
                        <a:pt x="1579" y="1985"/>
                      </a:lnTo>
                      <a:lnTo>
                        <a:pt x="1579" y="2020"/>
                      </a:lnTo>
                      <a:lnTo>
                        <a:pt x="1579" y="2031"/>
                      </a:lnTo>
                      <a:lnTo>
                        <a:pt x="1579" y="2055"/>
                      </a:lnTo>
                      <a:lnTo>
                        <a:pt x="1591" y="2090"/>
                      </a:lnTo>
                      <a:lnTo>
                        <a:pt x="1591" y="2113"/>
                      </a:lnTo>
                      <a:lnTo>
                        <a:pt x="1591" y="2125"/>
                      </a:lnTo>
                      <a:lnTo>
                        <a:pt x="1602" y="2125"/>
                      </a:lnTo>
                      <a:lnTo>
                        <a:pt x="1625" y="2136"/>
                      </a:lnTo>
                      <a:lnTo>
                        <a:pt x="1625" y="2148"/>
                      </a:lnTo>
                      <a:lnTo>
                        <a:pt x="1648" y="2136"/>
                      </a:lnTo>
                      <a:lnTo>
                        <a:pt x="1648" y="2148"/>
                      </a:lnTo>
                      <a:lnTo>
                        <a:pt x="1648" y="2160"/>
                      </a:lnTo>
                      <a:lnTo>
                        <a:pt x="1660" y="2160"/>
                      </a:lnTo>
                      <a:lnTo>
                        <a:pt x="1672" y="2160"/>
                      </a:lnTo>
                      <a:lnTo>
                        <a:pt x="1683" y="2148"/>
                      </a:lnTo>
                      <a:lnTo>
                        <a:pt x="1706" y="2136"/>
                      </a:lnTo>
                      <a:lnTo>
                        <a:pt x="1706" y="2125"/>
                      </a:lnTo>
                      <a:lnTo>
                        <a:pt x="1706" y="2113"/>
                      </a:lnTo>
                      <a:lnTo>
                        <a:pt x="1718" y="2113"/>
                      </a:lnTo>
                      <a:lnTo>
                        <a:pt x="1729" y="2090"/>
                      </a:lnTo>
                      <a:lnTo>
                        <a:pt x="1741" y="2055"/>
                      </a:lnTo>
                      <a:lnTo>
                        <a:pt x="1764" y="2055"/>
                      </a:lnTo>
                      <a:lnTo>
                        <a:pt x="1775" y="2066"/>
                      </a:lnTo>
                      <a:lnTo>
                        <a:pt x="1787" y="2055"/>
                      </a:lnTo>
                      <a:lnTo>
                        <a:pt x="1787" y="2066"/>
                      </a:lnTo>
                      <a:lnTo>
                        <a:pt x="1798" y="2066"/>
                      </a:lnTo>
                      <a:lnTo>
                        <a:pt x="1810" y="2055"/>
                      </a:lnTo>
                      <a:lnTo>
                        <a:pt x="1798" y="2043"/>
                      </a:lnTo>
                      <a:lnTo>
                        <a:pt x="1810" y="2031"/>
                      </a:lnTo>
                      <a:lnTo>
                        <a:pt x="1810" y="2020"/>
                      </a:lnTo>
                      <a:lnTo>
                        <a:pt x="1821" y="2008"/>
                      </a:lnTo>
                      <a:lnTo>
                        <a:pt x="1844" y="2020"/>
                      </a:lnTo>
                      <a:lnTo>
                        <a:pt x="1844" y="2031"/>
                      </a:lnTo>
                      <a:lnTo>
                        <a:pt x="1856" y="2031"/>
                      </a:lnTo>
                      <a:lnTo>
                        <a:pt x="1844" y="2043"/>
                      </a:lnTo>
                      <a:lnTo>
                        <a:pt x="1856" y="2055"/>
                      </a:lnTo>
                      <a:lnTo>
                        <a:pt x="1868" y="2066"/>
                      </a:lnTo>
                      <a:lnTo>
                        <a:pt x="1891" y="2078"/>
                      </a:lnTo>
                      <a:lnTo>
                        <a:pt x="1891" y="2090"/>
                      </a:lnTo>
                      <a:lnTo>
                        <a:pt x="1879" y="2101"/>
                      </a:lnTo>
                      <a:lnTo>
                        <a:pt x="1891" y="2113"/>
                      </a:lnTo>
                      <a:lnTo>
                        <a:pt x="1914" y="2113"/>
                      </a:lnTo>
                      <a:lnTo>
                        <a:pt x="1925" y="2113"/>
                      </a:lnTo>
                      <a:lnTo>
                        <a:pt x="1937" y="2113"/>
                      </a:lnTo>
                      <a:lnTo>
                        <a:pt x="1948" y="2125"/>
                      </a:lnTo>
                      <a:lnTo>
                        <a:pt x="1960" y="2113"/>
                      </a:lnTo>
                      <a:lnTo>
                        <a:pt x="1971" y="2101"/>
                      </a:lnTo>
                      <a:lnTo>
                        <a:pt x="1983" y="2078"/>
                      </a:lnTo>
                      <a:lnTo>
                        <a:pt x="2006" y="2078"/>
                      </a:lnTo>
                      <a:lnTo>
                        <a:pt x="2006" y="2090"/>
                      </a:lnTo>
                      <a:lnTo>
                        <a:pt x="2017" y="2090"/>
                      </a:lnTo>
                      <a:lnTo>
                        <a:pt x="2029" y="2101"/>
                      </a:lnTo>
                      <a:lnTo>
                        <a:pt x="2075" y="2113"/>
                      </a:lnTo>
                      <a:lnTo>
                        <a:pt x="2064" y="2113"/>
                      </a:lnTo>
                      <a:lnTo>
                        <a:pt x="2064" y="2136"/>
                      </a:lnTo>
                      <a:lnTo>
                        <a:pt x="2075" y="2136"/>
                      </a:lnTo>
                      <a:lnTo>
                        <a:pt x="2075" y="2148"/>
                      </a:lnTo>
                      <a:lnTo>
                        <a:pt x="2087" y="2171"/>
                      </a:lnTo>
                      <a:lnTo>
                        <a:pt x="2110" y="2171"/>
                      </a:lnTo>
                      <a:lnTo>
                        <a:pt x="2121" y="2183"/>
                      </a:lnTo>
                      <a:lnTo>
                        <a:pt x="2144" y="2183"/>
                      </a:lnTo>
                      <a:lnTo>
                        <a:pt x="2179" y="2183"/>
                      </a:lnTo>
                      <a:lnTo>
                        <a:pt x="2167" y="2206"/>
                      </a:lnTo>
                      <a:lnTo>
                        <a:pt x="2179" y="2218"/>
                      </a:lnTo>
                      <a:lnTo>
                        <a:pt x="2179" y="2230"/>
                      </a:lnTo>
                      <a:lnTo>
                        <a:pt x="2190" y="2218"/>
                      </a:lnTo>
                      <a:lnTo>
                        <a:pt x="2190" y="2206"/>
                      </a:lnTo>
                      <a:lnTo>
                        <a:pt x="2202" y="2206"/>
                      </a:lnTo>
                      <a:lnTo>
                        <a:pt x="2213" y="2195"/>
                      </a:lnTo>
                      <a:lnTo>
                        <a:pt x="2213" y="2206"/>
                      </a:lnTo>
                      <a:lnTo>
                        <a:pt x="2225" y="2230"/>
                      </a:lnTo>
                      <a:lnTo>
                        <a:pt x="2236" y="2230"/>
                      </a:lnTo>
                      <a:lnTo>
                        <a:pt x="2259" y="2230"/>
                      </a:lnTo>
                      <a:lnTo>
                        <a:pt x="2283" y="2230"/>
                      </a:lnTo>
                      <a:lnTo>
                        <a:pt x="2294" y="2230"/>
                      </a:lnTo>
                      <a:lnTo>
                        <a:pt x="2306" y="2230"/>
                      </a:lnTo>
                      <a:lnTo>
                        <a:pt x="2317" y="2253"/>
                      </a:lnTo>
                      <a:lnTo>
                        <a:pt x="2329" y="2253"/>
                      </a:lnTo>
                      <a:lnTo>
                        <a:pt x="2329" y="2265"/>
                      </a:lnTo>
                      <a:lnTo>
                        <a:pt x="2340" y="2288"/>
                      </a:lnTo>
                      <a:lnTo>
                        <a:pt x="2352" y="2288"/>
                      </a:lnTo>
                      <a:lnTo>
                        <a:pt x="2375" y="2265"/>
                      </a:lnTo>
                      <a:lnTo>
                        <a:pt x="2386" y="2265"/>
                      </a:lnTo>
                      <a:lnTo>
                        <a:pt x="2398" y="2253"/>
                      </a:lnTo>
                      <a:lnTo>
                        <a:pt x="2421" y="2288"/>
                      </a:lnTo>
                      <a:lnTo>
                        <a:pt x="2432" y="2300"/>
                      </a:lnTo>
                      <a:lnTo>
                        <a:pt x="2432" y="2312"/>
                      </a:lnTo>
                      <a:lnTo>
                        <a:pt x="2444" y="2323"/>
                      </a:lnTo>
                      <a:lnTo>
                        <a:pt x="2478" y="2347"/>
                      </a:lnTo>
                      <a:lnTo>
                        <a:pt x="2490" y="2335"/>
                      </a:lnTo>
                      <a:lnTo>
                        <a:pt x="2513" y="2312"/>
                      </a:lnTo>
                      <a:lnTo>
                        <a:pt x="2525" y="2312"/>
                      </a:lnTo>
                      <a:lnTo>
                        <a:pt x="2536" y="2323"/>
                      </a:lnTo>
                      <a:lnTo>
                        <a:pt x="2559" y="2347"/>
                      </a:lnTo>
                      <a:lnTo>
                        <a:pt x="2571" y="2347"/>
                      </a:lnTo>
                      <a:lnTo>
                        <a:pt x="2582" y="2335"/>
                      </a:lnTo>
                      <a:lnTo>
                        <a:pt x="2605" y="2323"/>
                      </a:lnTo>
                      <a:lnTo>
                        <a:pt x="2605" y="2335"/>
                      </a:lnTo>
                      <a:lnTo>
                        <a:pt x="2605" y="2347"/>
                      </a:lnTo>
                      <a:lnTo>
                        <a:pt x="2617" y="2358"/>
                      </a:lnTo>
                      <a:lnTo>
                        <a:pt x="2651" y="2370"/>
                      </a:lnTo>
                      <a:lnTo>
                        <a:pt x="2663" y="2382"/>
                      </a:lnTo>
                      <a:lnTo>
                        <a:pt x="2686" y="2393"/>
                      </a:lnTo>
                      <a:lnTo>
                        <a:pt x="2674" y="2405"/>
                      </a:lnTo>
                      <a:lnTo>
                        <a:pt x="2686" y="2417"/>
                      </a:lnTo>
                      <a:lnTo>
                        <a:pt x="2697" y="2417"/>
                      </a:lnTo>
                      <a:lnTo>
                        <a:pt x="2686" y="2440"/>
                      </a:lnTo>
                      <a:lnTo>
                        <a:pt x="2674" y="2452"/>
                      </a:lnTo>
                      <a:lnTo>
                        <a:pt x="2663" y="2452"/>
                      </a:lnTo>
                      <a:lnTo>
                        <a:pt x="2651" y="2452"/>
                      </a:lnTo>
                      <a:lnTo>
                        <a:pt x="2674" y="2475"/>
                      </a:lnTo>
                      <a:lnTo>
                        <a:pt x="2663" y="2475"/>
                      </a:lnTo>
                      <a:lnTo>
                        <a:pt x="2663" y="2487"/>
                      </a:lnTo>
                      <a:lnTo>
                        <a:pt x="2663" y="2498"/>
                      </a:lnTo>
                      <a:lnTo>
                        <a:pt x="2640" y="2498"/>
                      </a:lnTo>
                      <a:lnTo>
                        <a:pt x="2640" y="2522"/>
                      </a:lnTo>
                      <a:lnTo>
                        <a:pt x="2628" y="2522"/>
                      </a:lnTo>
                      <a:lnTo>
                        <a:pt x="2628" y="2533"/>
                      </a:lnTo>
                      <a:lnTo>
                        <a:pt x="2617" y="2533"/>
                      </a:lnTo>
                      <a:lnTo>
                        <a:pt x="2594" y="2545"/>
                      </a:lnTo>
                      <a:lnTo>
                        <a:pt x="2582" y="2568"/>
                      </a:lnTo>
                      <a:lnTo>
                        <a:pt x="2571" y="2568"/>
                      </a:lnTo>
                      <a:lnTo>
                        <a:pt x="2571" y="2557"/>
                      </a:lnTo>
                      <a:lnTo>
                        <a:pt x="2559" y="2568"/>
                      </a:lnTo>
                      <a:lnTo>
                        <a:pt x="2548" y="2568"/>
                      </a:lnTo>
                      <a:lnTo>
                        <a:pt x="2536" y="2580"/>
                      </a:lnTo>
                      <a:lnTo>
                        <a:pt x="2525" y="2592"/>
                      </a:lnTo>
                      <a:lnTo>
                        <a:pt x="2513" y="2603"/>
                      </a:lnTo>
                      <a:lnTo>
                        <a:pt x="2513" y="2615"/>
                      </a:lnTo>
                      <a:lnTo>
                        <a:pt x="2513" y="2627"/>
                      </a:lnTo>
                      <a:lnTo>
                        <a:pt x="2502" y="2627"/>
                      </a:lnTo>
                      <a:lnTo>
                        <a:pt x="2502" y="2639"/>
                      </a:lnTo>
                      <a:lnTo>
                        <a:pt x="2502" y="2650"/>
                      </a:lnTo>
                      <a:lnTo>
                        <a:pt x="2490" y="2639"/>
                      </a:lnTo>
                      <a:lnTo>
                        <a:pt x="2478" y="2639"/>
                      </a:lnTo>
                      <a:lnTo>
                        <a:pt x="2490" y="2662"/>
                      </a:lnTo>
                      <a:lnTo>
                        <a:pt x="2502" y="2662"/>
                      </a:lnTo>
                      <a:lnTo>
                        <a:pt x="2513" y="2662"/>
                      </a:lnTo>
                      <a:lnTo>
                        <a:pt x="2513" y="2674"/>
                      </a:lnTo>
                      <a:lnTo>
                        <a:pt x="2490" y="2674"/>
                      </a:lnTo>
                      <a:lnTo>
                        <a:pt x="2478" y="2674"/>
                      </a:lnTo>
                      <a:lnTo>
                        <a:pt x="2467" y="2662"/>
                      </a:lnTo>
                      <a:lnTo>
                        <a:pt x="2455" y="2662"/>
                      </a:lnTo>
                      <a:lnTo>
                        <a:pt x="2467" y="2685"/>
                      </a:lnTo>
                      <a:lnTo>
                        <a:pt x="2467" y="2697"/>
                      </a:lnTo>
                      <a:lnTo>
                        <a:pt x="2455" y="2709"/>
                      </a:lnTo>
                      <a:lnTo>
                        <a:pt x="2444" y="2709"/>
                      </a:lnTo>
                      <a:lnTo>
                        <a:pt x="2444" y="2697"/>
                      </a:lnTo>
                      <a:lnTo>
                        <a:pt x="2455" y="2685"/>
                      </a:lnTo>
                      <a:lnTo>
                        <a:pt x="2455" y="2674"/>
                      </a:lnTo>
                      <a:lnTo>
                        <a:pt x="2444" y="2674"/>
                      </a:lnTo>
                      <a:lnTo>
                        <a:pt x="2444" y="2685"/>
                      </a:lnTo>
                      <a:lnTo>
                        <a:pt x="2432" y="2685"/>
                      </a:lnTo>
                      <a:lnTo>
                        <a:pt x="2421" y="2697"/>
                      </a:lnTo>
                      <a:lnTo>
                        <a:pt x="2421" y="2709"/>
                      </a:lnTo>
                      <a:lnTo>
                        <a:pt x="2409" y="2709"/>
                      </a:lnTo>
                      <a:lnTo>
                        <a:pt x="2398" y="2709"/>
                      </a:lnTo>
                      <a:lnTo>
                        <a:pt x="2398" y="2697"/>
                      </a:lnTo>
                      <a:lnTo>
                        <a:pt x="2386" y="2697"/>
                      </a:lnTo>
                      <a:lnTo>
                        <a:pt x="2375" y="2697"/>
                      </a:lnTo>
                      <a:lnTo>
                        <a:pt x="2375" y="2709"/>
                      </a:lnTo>
                      <a:lnTo>
                        <a:pt x="2363" y="2709"/>
                      </a:lnTo>
                      <a:lnTo>
                        <a:pt x="2352" y="2720"/>
                      </a:lnTo>
                      <a:lnTo>
                        <a:pt x="2352" y="2732"/>
                      </a:lnTo>
                      <a:lnTo>
                        <a:pt x="2352" y="2744"/>
                      </a:lnTo>
                      <a:lnTo>
                        <a:pt x="2340" y="2744"/>
                      </a:lnTo>
                      <a:lnTo>
                        <a:pt x="2340" y="2720"/>
                      </a:lnTo>
                      <a:lnTo>
                        <a:pt x="2317" y="2720"/>
                      </a:lnTo>
                      <a:lnTo>
                        <a:pt x="2294" y="2732"/>
                      </a:lnTo>
                      <a:lnTo>
                        <a:pt x="2283" y="2744"/>
                      </a:lnTo>
                      <a:lnTo>
                        <a:pt x="2283" y="2755"/>
                      </a:lnTo>
                      <a:lnTo>
                        <a:pt x="2294" y="2767"/>
                      </a:lnTo>
                      <a:lnTo>
                        <a:pt x="2283" y="2779"/>
                      </a:lnTo>
                      <a:lnTo>
                        <a:pt x="2294" y="2779"/>
                      </a:lnTo>
                      <a:lnTo>
                        <a:pt x="2283" y="2779"/>
                      </a:lnTo>
                      <a:lnTo>
                        <a:pt x="2294" y="2779"/>
                      </a:lnTo>
                      <a:lnTo>
                        <a:pt x="2294" y="2790"/>
                      </a:lnTo>
                      <a:lnTo>
                        <a:pt x="2329" y="2790"/>
                      </a:lnTo>
                      <a:lnTo>
                        <a:pt x="2352" y="2802"/>
                      </a:lnTo>
                      <a:lnTo>
                        <a:pt x="2375" y="2825"/>
                      </a:lnTo>
                      <a:lnTo>
                        <a:pt x="2386" y="2825"/>
                      </a:lnTo>
                      <a:lnTo>
                        <a:pt x="2409" y="2802"/>
                      </a:lnTo>
                      <a:lnTo>
                        <a:pt x="2432" y="2779"/>
                      </a:lnTo>
                      <a:lnTo>
                        <a:pt x="2467" y="2755"/>
                      </a:lnTo>
                      <a:lnTo>
                        <a:pt x="2478" y="2732"/>
                      </a:lnTo>
                      <a:lnTo>
                        <a:pt x="2478" y="2720"/>
                      </a:lnTo>
                      <a:lnTo>
                        <a:pt x="2502" y="2709"/>
                      </a:lnTo>
                      <a:lnTo>
                        <a:pt x="2536" y="2697"/>
                      </a:lnTo>
                      <a:lnTo>
                        <a:pt x="2548" y="2709"/>
                      </a:lnTo>
                      <a:lnTo>
                        <a:pt x="2582" y="2685"/>
                      </a:lnTo>
                      <a:lnTo>
                        <a:pt x="2594" y="2674"/>
                      </a:lnTo>
                      <a:lnTo>
                        <a:pt x="2605" y="2674"/>
                      </a:lnTo>
                      <a:lnTo>
                        <a:pt x="2640" y="2674"/>
                      </a:lnTo>
                      <a:lnTo>
                        <a:pt x="2640" y="2662"/>
                      </a:lnTo>
                      <a:lnTo>
                        <a:pt x="2651" y="2662"/>
                      </a:lnTo>
                      <a:lnTo>
                        <a:pt x="2640" y="2627"/>
                      </a:lnTo>
                      <a:lnTo>
                        <a:pt x="2651" y="2615"/>
                      </a:lnTo>
                      <a:lnTo>
                        <a:pt x="2663" y="2627"/>
                      </a:lnTo>
                      <a:lnTo>
                        <a:pt x="2674" y="2615"/>
                      </a:lnTo>
                      <a:lnTo>
                        <a:pt x="2686" y="2603"/>
                      </a:lnTo>
                      <a:lnTo>
                        <a:pt x="2709" y="2603"/>
                      </a:lnTo>
                      <a:lnTo>
                        <a:pt x="2709" y="2580"/>
                      </a:lnTo>
                      <a:lnTo>
                        <a:pt x="2732" y="2580"/>
                      </a:lnTo>
                      <a:lnTo>
                        <a:pt x="2732" y="2568"/>
                      </a:lnTo>
                      <a:lnTo>
                        <a:pt x="2767" y="2568"/>
                      </a:lnTo>
                      <a:lnTo>
                        <a:pt x="2801" y="2568"/>
                      </a:lnTo>
                      <a:lnTo>
                        <a:pt x="2813" y="2568"/>
                      </a:lnTo>
                      <a:lnTo>
                        <a:pt x="2813" y="2557"/>
                      </a:lnTo>
                      <a:lnTo>
                        <a:pt x="2813" y="2545"/>
                      </a:lnTo>
                      <a:lnTo>
                        <a:pt x="2824" y="2533"/>
                      </a:lnTo>
                      <a:lnTo>
                        <a:pt x="2824" y="2522"/>
                      </a:lnTo>
                      <a:lnTo>
                        <a:pt x="2836" y="2522"/>
                      </a:lnTo>
                      <a:lnTo>
                        <a:pt x="2836" y="2510"/>
                      </a:lnTo>
                      <a:lnTo>
                        <a:pt x="2836" y="2522"/>
                      </a:lnTo>
                      <a:lnTo>
                        <a:pt x="2836" y="2510"/>
                      </a:lnTo>
                      <a:lnTo>
                        <a:pt x="2847" y="2510"/>
                      </a:lnTo>
                      <a:lnTo>
                        <a:pt x="2847" y="2522"/>
                      </a:lnTo>
                      <a:lnTo>
                        <a:pt x="2859" y="2510"/>
                      </a:lnTo>
                      <a:lnTo>
                        <a:pt x="2870" y="2522"/>
                      </a:lnTo>
                      <a:lnTo>
                        <a:pt x="2870" y="2510"/>
                      </a:lnTo>
                      <a:lnTo>
                        <a:pt x="2882" y="2522"/>
                      </a:lnTo>
                      <a:lnTo>
                        <a:pt x="2893" y="2510"/>
                      </a:lnTo>
                      <a:lnTo>
                        <a:pt x="2882" y="2522"/>
                      </a:lnTo>
                      <a:lnTo>
                        <a:pt x="2893" y="2522"/>
                      </a:lnTo>
                      <a:lnTo>
                        <a:pt x="2917" y="2510"/>
                      </a:lnTo>
                      <a:lnTo>
                        <a:pt x="2928" y="2510"/>
                      </a:lnTo>
                      <a:lnTo>
                        <a:pt x="2928" y="2522"/>
                      </a:lnTo>
                      <a:lnTo>
                        <a:pt x="2928" y="2533"/>
                      </a:lnTo>
                      <a:lnTo>
                        <a:pt x="2940" y="2533"/>
                      </a:lnTo>
                      <a:lnTo>
                        <a:pt x="2951" y="2533"/>
                      </a:lnTo>
                      <a:lnTo>
                        <a:pt x="2963" y="2510"/>
                      </a:lnTo>
                      <a:lnTo>
                        <a:pt x="2986" y="2522"/>
                      </a:lnTo>
                      <a:lnTo>
                        <a:pt x="2986" y="2533"/>
                      </a:lnTo>
                      <a:lnTo>
                        <a:pt x="2997" y="2545"/>
                      </a:lnTo>
                      <a:lnTo>
                        <a:pt x="3009" y="2533"/>
                      </a:lnTo>
                      <a:lnTo>
                        <a:pt x="3009" y="2522"/>
                      </a:lnTo>
                      <a:lnTo>
                        <a:pt x="3020" y="2510"/>
                      </a:lnTo>
                      <a:lnTo>
                        <a:pt x="3032" y="2510"/>
                      </a:lnTo>
                      <a:lnTo>
                        <a:pt x="3032" y="2487"/>
                      </a:lnTo>
                      <a:lnTo>
                        <a:pt x="3032" y="2475"/>
                      </a:lnTo>
                      <a:lnTo>
                        <a:pt x="3032" y="2463"/>
                      </a:lnTo>
                      <a:lnTo>
                        <a:pt x="3055" y="2452"/>
                      </a:lnTo>
                      <a:lnTo>
                        <a:pt x="3078" y="2452"/>
                      </a:lnTo>
                      <a:lnTo>
                        <a:pt x="3089" y="2452"/>
                      </a:lnTo>
                      <a:lnTo>
                        <a:pt x="3101" y="2452"/>
                      </a:lnTo>
                      <a:lnTo>
                        <a:pt x="3124" y="2475"/>
                      </a:lnTo>
                      <a:lnTo>
                        <a:pt x="3136" y="2498"/>
                      </a:lnTo>
                      <a:lnTo>
                        <a:pt x="3147" y="2510"/>
                      </a:lnTo>
                      <a:lnTo>
                        <a:pt x="3159" y="2510"/>
                      </a:lnTo>
                      <a:lnTo>
                        <a:pt x="3170" y="2510"/>
                      </a:lnTo>
                      <a:lnTo>
                        <a:pt x="3182" y="2510"/>
                      </a:lnTo>
                      <a:lnTo>
                        <a:pt x="3182" y="2498"/>
                      </a:lnTo>
                      <a:lnTo>
                        <a:pt x="3193" y="2498"/>
                      </a:lnTo>
                      <a:lnTo>
                        <a:pt x="3205" y="2498"/>
                      </a:lnTo>
                      <a:lnTo>
                        <a:pt x="3205" y="2510"/>
                      </a:lnTo>
                      <a:lnTo>
                        <a:pt x="3216" y="2498"/>
                      </a:lnTo>
                      <a:lnTo>
                        <a:pt x="3228" y="2487"/>
                      </a:lnTo>
                      <a:lnTo>
                        <a:pt x="3228" y="2498"/>
                      </a:lnTo>
                      <a:lnTo>
                        <a:pt x="3251" y="2498"/>
                      </a:lnTo>
                      <a:lnTo>
                        <a:pt x="3285" y="2487"/>
                      </a:lnTo>
                      <a:lnTo>
                        <a:pt x="3297" y="2487"/>
                      </a:lnTo>
                      <a:lnTo>
                        <a:pt x="3285" y="2487"/>
                      </a:lnTo>
                      <a:lnTo>
                        <a:pt x="3308" y="2452"/>
                      </a:lnTo>
                      <a:lnTo>
                        <a:pt x="3308" y="2440"/>
                      </a:lnTo>
                      <a:lnTo>
                        <a:pt x="3320" y="2440"/>
                      </a:lnTo>
                      <a:lnTo>
                        <a:pt x="3331" y="2440"/>
                      </a:lnTo>
                      <a:lnTo>
                        <a:pt x="3331" y="2428"/>
                      </a:lnTo>
                      <a:lnTo>
                        <a:pt x="3343" y="2428"/>
                      </a:lnTo>
                      <a:lnTo>
                        <a:pt x="3343" y="2440"/>
                      </a:lnTo>
                      <a:lnTo>
                        <a:pt x="3355" y="2440"/>
                      </a:lnTo>
                      <a:lnTo>
                        <a:pt x="3355" y="2463"/>
                      </a:lnTo>
                      <a:lnTo>
                        <a:pt x="3355" y="2475"/>
                      </a:lnTo>
                      <a:lnTo>
                        <a:pt x="3366" y="2475"/>
                      </a:lnTo>
                      <a:lnTo>
                        <a:pt x="3389" y="2487"/>
                      </a:lnTo>
                      <a:lnTo>
                        <a:pt x="3412" y="2487"/>
                      </a:lnTo>
                      <a:lnTo>
                        <a:pt x="3435" y="2475"/>
                      </a:lnTo>
                      <a:lnTo>
                        <a:pt x="3447" y="2475"/>
                      </a:lnTo>
                      <a:lnTo>
                        <a:pt x="3458" y="2475"/>
                      </a:lnTo>
                      <a:lnTo>
                        <a:pt x="3504" y="2428"/>
                      </a:lnTo>
                      <a:lnTo>
                        <a:pt x="3516" y="2417"/>
                      </a:lnTo>
                      <a:lnTo>
                        <a:pt x="3504" y="2405"/>
                      </a:lnTo>
                      <a:lnTo>
                        <a:pt x="3516" y="2405"/>
                      </a:lnTo>
                      <a:lnTo>
                        <a:pt x="3516" y="2393"/>
                      </a:lnTo>
                      <a:lnTo>
                        <a:pt x="3504" y="2393"/>
                      </a:lnTo>
                      <a:lnTo>
                        <a:pt x="3504" y="2382"/>
                      </a:lnTo>
                      <a:lnTo>
                        <a:pt x="3493" y="2370"/>
                      </a:lnTo>
                      <a:lnTo>
                        <a:pt x="3481" y="2358"/>
                      </a:lnTo>
                      <a:lnTo>
                        <a:pt x="3481" y="2347"/>
                      </a:lnTo>
                      <a:lnTo>
                        <a:pt x="3470" y="2347"/>
                      </a:lnTo>
                      <a:lnTo>
                        <a:pt x="3470" y="2335"/>
                      </a:lnTo>
                      <a:lnTo>
                        <a:pt x="3458" y="2335"/>
                      </a:lnTo>
                      <a:lnTo>
                        <a:pt x="3447" y="2323"/>
                      </a:lnTo>
                      <a:lnTo>
                        <a:pt x="3447" y="2312"/>
                      </a:lnTo>
                      <a:lnTo>
                        <a:pt x="3458" y="2288"/>
                      </a:lnTo>
                      <a:lnTo>
                        <a:pt x="3470" y="2288"/>
                      </a:lnTo>
                      <a:lnTo>
                        <a:pt x="3470" y="2300"/>
                      </a:lnTo>
                      <a:lnTo>
                        <a:pt x="3481" y="2300"/>
                      </a:lnTo>
                      <a:lnTo>
                        <a:pt x="3493" y="2300"/>
                      </a:lnTo>
                      <a:lnTo>
                        <a:pt x="3493" y="2288"/>
                      </a:lnTo>
                      <a:lnTo>
                        <a:pt x="3481" y="2288"/>
                      </a:lnTo>
                      <a:lnTo>
                        <a:pt x="3481" y="2265"/>
                      </a:lnTo>
                      <a:lnTo>
                        <a:pt x="3470" y="2241"/>
                      </a:lnTo>
                      <a:lnTo>
                        <a:pt x="3458" y="2230"/>
                      </a:lnTo>
                      <a:lnTo>
                        <a:pt x="3470" y="2218"/>
                      </a:lnTo>
                      <a:lnTo>
                        <a:pt x="3458" y="2218"/>
                      </a:lnTo>
                      <a:lnTo>
                        <a:pt x="3470" y="2206"/>
                      </a:lnTo>
                      <a:lnTo>
                        <a:pt x="3470" y="2195"/>
                      </a:lnTo>
                      <a:lnTo>
                        <a:pt x="3470" y="2183"/>
                      </a:lnTo>
                      <a:lnTo>
                        <a:pt x="3470" y="2171"/>
                      </a:lnTo>
                      <a:lnTo>
                        <a:pt x="3470" y="2160"/>
                      </a:lnTo>
                      <a:lnTo>
                        <a:pt x="3458" y="2148"/>
                      </a:lnTo>
                      <a:lnTo>
                        <a:pt x="3458" y="2136"/>
                      </a:lnTo>
                      <a:lnTo>
                        <a:pt x="3458" y="2125"/>
                      </a:lnTo>
                      <a:lnTo>
                        <a:pt x="3447" y="2101"/>
                      </a:lnTo>
                      <a:lnTo>
                        <a:pt x="3447" y="2078"/>
                      </a:lnTo>
                      <a:lnTo>
                        <a:pt x="3447" y="2066"/>
                      </a:lnTo>
                      <a:lnTo>
                        <a:pt x="3435" y="2066"/>
                      </a:lnTo>
                      <a:lnTo>
                        <a:pt x="3435" y="2055"/>
                      </a:lnTo>
                      <a:lnTo>
                        <a:pt x="3435" y="2043"/>
                      </a:lnTo>
                      <a:lnTo>
                        <a:pt x="3424" y="2043"/>
                      </a:lnTo>
                      <a:lnTo>
                        <a:pt x="3401" y="2066"/>
                      </a:lnTo>
                      <a:lnTo>
                        <a:pt x="3378" y="2090"/>
                      </a:lnTo>
                      <a:lnTo>
                        <a:pt x="3366" y="2090"/>
                      </a:lnTo>
                      <a:lnTo>
                        <a:pt x="3355" y="2101"/>
                      </a:lnTo>
                      <a:lnTo>
                        <a:pt x="3331" y="2136"/>
                      </a:lnTo>
                      <a:lnTo>
                        <a:pt x="3331" y="2148"/>
                      </a:lnTo>
                      <a:lnTo>
                        <a:pt x="3320" y="2136"/>
                      </a:lnTo>
                      <a:lnTo>
                        <a:pt x="3320" y="2125"/>
                      </a:lnTo>
                      <a:lnTo>
                        <a:pt x="3297" y="2125"/>
                      </a:lnTo>
                      <a:lnTo>
                        <a:pt x="3297" y="2101"/>
                      </a:lnTo>
                      <a:lnTo>
                        <a:pt x="3320" y="2078"/>
                      </a:lnTo>
                      <a:lnTo>
                        <a:pt x="3320" y="2055"/>
                      </a:lnTo>
                      <a:lnTo>
                        <a:pt x="3320" y="2031"/>
                      </a:lnTo>
                      <a:lnTo>
                        <a:pt x="3320" y="2020"/>
                      </a:lnTo>
                      <a:lnTo>
                        <a:pt x="3320" y="2008"/>
                      </a:lnTo>
                      <a:lnTo>
                        <a:pt x="3331" y="1985"/>
                      </a:lnTo>
                      <a:lnTo>
                        <a:pt x="3355" y="1973"/>
                      </a:lnTo>
                      <a:lnTo>
                        <a:pt x="3355" y="1961"/>
                      </a:lnTo>
                      <a:lnTo>
                        <a:pt x="3366" y="1961"/>
                      </a:lnTo>
                      <a:lnTo>
                        <a:pt x="3366" y="1938"/>
                      </a:lnTo>
                      <a:lnTo>
                        <a:pt x="3378" y="1926"/>
                      </a:lnTo>
                      <a:lnTo>
                        <a:pt x="3378" y="1915"/>
                      </a:lnTo>
                      <a:lnTo>
                        <a:pt x="3378" y="1903"/>
                      </a:lnTo>
                      <a:lnTo>
                        <a:pt x="3366" y="1903"/>
                      </a:lnTo>
                      <a:lnTo>
                        <a:pt x="3366" y="1891"/>
                      </a:lnTo>
                      <a:lnTo>
                        <a:pt x="3366" y="1879"/>
                      </a:lnTo>
                      <a:lnTo>
                        <a:pt x="3389" y="1868"/>
                      </a:lnTo>
                      <a:lnTo>
                        <a:pt x="3378" y="1844"/>
                      </a:lnTo>
                      <a:lnTo>
                        <a:pt x="3389" y="1844"/>
                      </a:lnTo>
                      <a:lnTo>
                        <a:pt x="3389" y="1821"/>
                      </a:lnTo>
                      <a:lnTo>
                        <a:pt x="3401" y="1809"/>
                      </a:lnTo>
                      <a:lnTo>
                        <a:pt x="3378" y="1798"/>
                      </a:lnTo>
                      <a:lnTo>
                        <a:pt x="3378" y="1786"/>
                      </a:lnTo>
                      <a:lnTo>
                        <a:pt x="3378" y="1774"/>
                      </a:lnTo>
                      <a:lnTo>
                        <a:pt x="3366" y="1774"/>
                      </a:lnTo>
                      <a:lnTo>
                        <a:pt x="3366" y="1763"/>
                      </a:lnTo>
                      <a:lnTo>
                        <a:pt x="3366" y="1739"/>
                      </a:lnTo>
                      <a:lnTo>
                        <a:pt x="3343" y="1751"/>
                      </a:lnTo>
                      <a:lnTo>
                        <a:pt x="3331" y="1751"/>
                      </a:lnTo>
                      <a:lnTo>
                        <a:pt x="3331" y="1739"/>
                      </a:lnTo>
                      <a:lnTo>
                        <a:pt x="3297" y="1739"/>
                      </a:lnTo>
                      <a:lnTo>
                        <a:pt x="3297" y="1728"/>
                      </a:lnTo>
                      <a:lnTo>
                        <a:pt x="3297" y="1704"/>
                      </a:lnTo>
                      <a:lnTo>
                        <a:pt x="3297" y="1693"/>
                      </a:lnTo>
                      <a:lnTo>
                        <a:pt x="3308" y="1669"/>
                      </a:lnTo>
                      <a:lnTo>
                        <a:pt x="3297" y="1634"/>
                      </a:lnTo>
                      <a:lnTo>
                        <a:pt x="3297" y="1623"/>
                      </a:lnTo>
                      <a:lnTo>
                        <a:pt x="3297" y="1599"/>
                      </a:lnTo>
                      <a:lnTo>
                        <a:pt x="3262" y="1576"/>
                      </a:lnTo>
                      <a:lnTo>
                        <a:pt x="3251" y="1553"/>
                      </a:lnTo>
                      <a:lnTo>
                        <a:pt x="3251" y="1564"/>
                      </a:lnTo>
                      <a:lnTo>
                        <a:pt x="3239" y="1564"/>
                      </a:lnTo>
                      <a:lnTo>
                        <a:pt x="3228" y="1553"/>
                      </a:lnTo>
                      <a:lnTo>
                        <a:pt x="3228" y="1541"/>
                      </a:lnTo>
                      <a:lnTo>
                        <a:pt x="3193" y="1553"/>
                      </a:lnTo>
                      <a:lnTo>
                        <a:pt x="3182" y="1553"/>
                      </a:lnTo>
                      <a:lnTo>
                        <a:pt x="3170" y="1553"/>
                      </a:lnTo>
                      <a:lnTo>
                        <a:pt x="3159" y="1564"/>
                      </a:lnTo>
                      <a:lnTo>
                        <a:pt x="3159" y="1553"/>
                      </a:lnTo>
                      <a:lnTo>
                        <a:pt x="3170" y="1529"/>
                      </a:lnTo>
                      <a:lnTo>
                        <a:pt x="3170" y="1518"/>
                      </a:lnTo>
                      <a:lnTo>
                        <a:pt x="3170" y="1506"/>
                      </a:lnTo>
                      <a:lnTo>
                        <a:pt x="3170" y="1494"/>
                      </a:lnTo>
                      <a:lnTo>
                        <a:pt x="3170" y="1482"/>
                      </a:lnTo>
                      <a:lnTo>
                        <a:pt x="3159" y="1482"/>
                      </a:lnTo>
                      <a:lnTo>
                        <a:pt x="3159" y="1471"/>
                      </a:lnTo>
                      <a:lnTo>
                        <a:pt x="3159" y="1482"/>
                      </a:lnTo>
                      <a:lnTo>
                        <a:pt x="3147" y="1471"/>
                      </a:lnTo>
                      <a:lnTo>
                        <a:pt x="3136" y="1471"/>
                      </a:lnTo>
                      <a:lnTo>
                        <a:pt x="3101" y="1436"/>
                      </a:lnTo>
                      <a:lnTo>
                        <a:pt x="3101" y="1424"/>
                      </a:lnTo>
                      <a:lnTo>
                        <a:pt x="3101" y="1412"/>
                      </a:lnTo>
                      <a:lnTo>
                        <a:pt x="3112" y="1401"/>
                      </a:lnTo>
                      <a:lnTo>
                        <a:pt x="3112" y="1389"/>
                      </a:lnTo>
                      <a:lnTo>
                        <a:pt x="3089" y="1377"/>
                      </a:lnTo>
                      <a:lnTo>
                        <a:pt x="3101" y="1377"/>
                      </a:lnTo>
                      <a:lnTo>
                        <a:pt x="3112" y="1366"/>
                      </a:lnTo>
                      <a:lnTo>
                        <a:pt x="3112" y="1342"/>
                      </a:lnTo>
                      <a:lnTo>
                        <a:pt x="3124" y="1331"/>
                      </a:lnTo>
                      <a:lnTo>
                        <a:pt x="3124" y="1319"/>
                      </a:lnTo>
                      <a:lnTo>
                        <a:pt x="3124" y="1331"/>
                      </a:lnTo>
                      <a:lnTo>
                        <a:pt x="3112" y="1342"/>
                      </a:lnTo>
                      <a:lnTo>
                        <a:pt x="3101" y="1354"/>
                      </a:lnTo>
                      <a:lnTo>
                        <a:pt x="3089" y="1342"/>
                      </a:lnTo>
                      <a:lnTo>
                        <a:pt x="3089" y="1354"/>
                      </a:lnTo>
                      <a:lnTo>
                        <a:pt x="3078" y="1354"/>
                      </a:lnTo>
                      <a:lnTo>
                        <a:pt x="3078" y="1342"/>
                      </a:lnTo>
                      <a:lnTo>
                        <a:pt x="3055" y="1331"/>
                      </a:lnTo>
                      <a:lnTo>
                        <a:pt x="3055" y="1319"/>
                      </a:lnTo>
                      <a:lnTo>
                        <a:pt x="3055" y="1307"/>
                      </a:lnTo>
                      <a:lnTo>
                        <a:pt x="3043" y="1296"/>
                      </a:lnTo>
                      <a:lnTo>
                        <a:pt x="3043" y="1272"/>
                      </a:lnTo>
                      <a:lnTo>
                        <a:pt x="3032" y="1261"/>
                      </a:lnTo>
                      <a:lnTo>
                        <a:pt x="3020" y="1261"/>
                      </a:lnTo>
                      <a:lnTo>
                        <a:pt x="3009" y="1249"/>
                      </a:lnTo>
                      <a:lnTo>
                        <a:pt x="2997" y="1249"/>
                      </a:lnTo>
                      <a:lnTo>
                        <a:pt x="2997" y="1272"/>
                      </a:lnTo>
                      <a:lnTo>
                        <a:pt x="2997" y="1296"/>
                      </a:lnTo>
                      <a:lnTo>
                        <a:pt x="2986" y="1284"/>
                      </a:lnTo>
                      <a:lnTo>
                        <a:pt x="2974" y="1284"/>
                      </a:lnTo>
                      <a:lnTo>
                        <a:pt x="2974" y="1272"/>
                      </a:lnTo>
                      <a:lnTo>
                        <a:pt x="2963" y="1272"/>
                      </a:lnTo>
                      <a:lnTo>
                        <a:pt x="2963" y="1261"/>
                      </a:lnTo>
                      <a:lnTo>
                        <a:pt x="2963" y="1284"/>
                      </a:lnTo>
                      <a:lnTo>
                        <a:pt x="2951" y="1284"/>
                      </a:lnTo>
                      <a:lnTo>
                        <a:pt x="2940" y="1284"/>
                      </a:lnTo>
                      <a:lnTo>
                        <a:pt x="2940" y="1272"/>
                      </a:lnTo>
                      <a:lnTo>
                        <a:pt x="2928" y="1272"/>
                      </a:lnTo>
                      <a:lnTo>
                        <a:pt x="2928" y="1261"/>
                      </a:lnTo>
                      <a:lnTo>
                        <a:pt x="2917" y="1249"/>
                      </a:lnTo>
                      <a:lnTo>
                        <a:pt x="2905" y="1249"/>
                      </a:lnTo>
                      <a:lnTo>
                        <a:pt x="2917" y="1249"/>
                      </a:lnTo>
                      <a:lnTo>
                        <a:pt x="2905" y="1237"/>
                      </a:lnTo>
                      <a:lnTo>
                        <a:pt x="2917" y="1226"/>
                      </a:lnTo>
                      <a:lnTo>
                        <a:pt x="2917" y="1214"/>
                      </a:lnTo>
                      <a:lnTo>
                        <a:pt x="2928" y="1202"/>
                      </a:lnTo>
                      <a:lnTo>
                        <a:pt x="2940" y="1191"/>
                      </a:lnTo>
                      <a:lnTo>
                        <a:pt x="2951" y="1191"/>
                      </a:lnTo>
                      <a:lnTo>
                        <a:pt x="2951" y="1167"/>
                      </a:lnTo>
                      <a:lnTo>
                        <a:pt x="2940" y="1156"/>
                      </a:lnTo>
                      <a:lnTo>
                        <a:pt x="2928" y="1167"/>
                      </a:lnTo>
                      <a:lnTo>
                        <a:pt x="2928" y="1156"/>
                      </a:lnTo>
                      <a:lnTo>
                        <a:pt x="2940" y="1121"/>
                      </a:lnTo>
                      <a:lnTo>
                        <a:pt x="2940" y="1109"/>
                      </a:lnTo>
                      <a:lnTo>
                        <a:pt x="2928" y="1109"/>
                      </a:lnTo>
                      <a:lnTo>
                        <a:pt x="2940" y="1109"/>
                      </a:lnTo>
                      <a:lnTo>
                        <a:pt x="2928" y="1085"/>
                      </a:lnTo>
                      <a:lnTo>
                        <a:pt x="2917" y="1085"/>
                      </a:lnTo>
                      <a:lnTo>
                        <a:pt x="2917" y="1074"/>
                      </a:lnTo>
                      <a:lnTo>
                        <a:pt x="2905" y="1062"/>
                      </a:lnTo>
                      <a:lnTo>
                        <a:pt x="2882" y="1062"/>
                      </a:lnTo>
                      <a:lnTo>
                        <a:pt x="2859" y="1050"/>
                      </a:lnTo>
                      <a:lnTo>
                        <a:pt x="2836" y="1050"/>
                      </a:lnTo>
                      <a:lnTo>
                        <a:pt x="2847" y="1050"/>
                      </a:lnTo>
                      <a:lnTo>
                        <a:pt x="2847" y="1039"/>
                      </a:lnTo>
                      <a:lnTo>
                        <a:pt x="2859" y="1039"/>
                      </a:lnTo>
                      <a:lnTo>
                        <a:pt x="2870" y="1039"/>
                      </a:lnTo>
                      <a:lnTo>
                        <a:pt x="2870" y="1015"/>
                      </a:lnTo>
                      <a:lnTo>
                        <a:pt x="2882" y="1004"/>
                      </a:lnTo>
                      <a:lnTo>
                        <a:pt x="2882" y="992"/>
                      </a:lnTo>
                      <a:lnTo>
                        <a:pt x="2893" y="980"/>
                      </a:lnTo>
                      <a:lnTo>
                        <a:pt x="2882" y="957"/>
                      </a:lnTo>
                      <a:lnTo>
                        <a:pt x="2893" y="957"/>
                      </a:lnTo>
                      <a:lnTo>
                        <a:pt x="2905" y="945"/>
                      </a:lnTo>
                      <a:lnTo>
                        <a:pt x="2893" y="934"/>
                      </a:lnTo>
                      <a:lnTo>
                        <a:pt x="2905" y="922"/>
                      </a:lnTo>
                      <a:lnTo>
                        <a:pt x="2893" y="910"/>
                      </a:lnTo>
                      <a:lnTo>
                        <a:pt x="2928" y="887"/>
                      </a:lnTo>
                      <a:lnTo>
                        <a:pt x="2940" y="887"/>
                      </a:lnTo>
                      <a:lnTo>
                        <a:pt x="2940" y="875"/>
                      </a:lnTo>
                      <a:lnTo>
                        <a:pt x="2940" y="864"/>
                      </a:lnTo>
                      <a:lnTo>
                        <a:pt x="2940" y="852"/>
                      </a:lnTo>
                      <a:lnTo>
                        <a:pt x="2940" y="840"/>
                      </a:lnTo>
                      <a:lnTo>
                        <a:pt x="2928" y="852"/>
                      </a:lnTo>
                      <a:lnTo>
                        <a:pt x="2928" y="840"/>
                      </a:lnTo>
                      <a:lnTo>
                        <a:pt x="2917" y="840"/>
                      </a:lnTo>
                      <a:lnTo>
                        <a:pt x="2917" y="829"/>
                      </a:lnTo>
                      <a:lnTo>
                        <a:pt x="2917" y="817"/>
                      </a:lnTo>
                      <a:lnTo>
                        <a:pt x="2928" y="829"/>
                      </a:lnTo>
                      <a:lnTo>
                        <a:pt x="2940" y="817"/>
                      </a:lnTo>
                      <a:lnTo>
                        <a:pt x="2928" y="817"/>
                      </a:lnTo>
                      <a:lnTo>
                        <a:pt x="2940" y="805"/>
                      </a:lnTo>
                      <a:lnTo>
                        <a:pt x="2940" y="794"/>
                      </a:lnTo>
                      <a:lnTo>
                        <a:pt x="2951" y="770"/>
                      </a:lnTo>
                      <a:lnTo>
                        <a:pt x="2951" y="759"/>
                      </a:lnTo>
                      <a:lnTo>
                        <a:pt x="2951" y="747"/>
                      </a:lnTo>
                      <a:lnTo>
                        <a:pt x="2963" y="747"/>
                      </a:lnTo>
                      <a:lnTo>
                        <a:pt x="2963" y="723"/>
                      </a:lnTo>
                      <a:lnTo>
                        <a:pt x="2974" y="700"/>
                      </a:lnTo>
                      <a:lnTo>
                        <a:pt x="2974" y="688"/>
                      </a:lnTo>
                      <a:lnTo>
                        <a:pt x="2974" y="665"/>
                      </a:lnTo>
                      <a:lnTo>
                        <a:pt x="3009" y="653"/>
                      </a:lnTo>
                      <a:lnTo>
                        <a:pt x="3009" y="642"/>
                      </a:lnTo>
                      <a:lnTo>
                        <a:pt x="3009" y="630"/>
                      </a:lnTo>
                      <a:lnTo>
                        <a:pt x="2997" y="607"/>
                      </a:lnTo>
                      <a:lnTo>
                        <a:pt x="2974" y="595"/>
                      </a:lnTo>
                      <a:lnTo>
                        <a:pt x="2963" y="560"/>
                      </a:lnTo>
                      <a:lnTo>
                        <a:pt x="2951" y="560"/>
                      </a:lnTo>
                      <a:lnTo>
                        <a:pt x="2951" y="548"/>
                      </a:lnTo>
                      <a:lnTo>
                        <a:pt x="2951" y="537"/>
                      </a:lnTo>
                      <a:lnTo>
                        <a:pt x="2963" y="525"/>
                      </a:lnTo>
                      <a:lnTo>
                        <a:pt x="2951" y="513"/>
                      </a:lnTo>
                      <a:lnTo>
                        <a:pt x="2963" y="513"/>
                      </a:lnTo>
                      <a:lnTo>
                        <a:pt x="2963" y="502"/>
                      </a:lnTo>
                      <a:lnTo>
                        <a:pt x="2963" y="478"/>
                      </a:lnTo>
                      <a:lnTo>
                        <a:pt x="2951" y="478"/>
                      </a:lnTo>
                      <a:lnTo>
                        <a:pt x="2940" y="478"/>
                      </a:lnTo>
                      <a:lnTo>
                        <a:pt x="2928" y="478"/>
                      </a:lnTo>
                      <a:lnTo>
                        <a:pt x="2917" y="467"/>
                      </a:lnTo>
                      <a:lnTo>
                        <a:pt x="2893" y="455"/>
                      </a:lnTo>
                      <a:lnTo>
                        <a:pt x="2882" y="455"/>
                      </a:lnTo>
                      <a:lnTo>
                        <a:pt x="2870" y="455"/>
                      </a:lnTo>
                      <a:lnTo>
                        <a:pt x="2870" y="443"/>
                      </a:lnTo>
                      <a:lnTo>
                        <a:pt x="2870" y="432"/>
                      </a:lnTo>
                      <a:lnTo>
                        <a:pt x="2870" y="420"/>
                      </a:lnTo>
                      <a:lnTo>
                        <a:pt x="2859" y="397"/>
                      </a:lnTo>
                      <a:lnTo>
                        <a:pt x="2847" y="373"/>
                      </a:lnTo>
                      <a:lnTo>
                        <a:pt x="2813" y="362"/>
                      </a:lnTo>
                      <a:lnTo>
                        <a:pt x="2813" y="350"/>
                      </a:lnTo>
                      <a:lnTo>
                        <a:pt x="2801" y="350"/>
                      </a:lnTo>
                      <a:lnTo>
                        <a:pt x="2801" y="326"/>
                      </a:lnTo>
                      <a:lnTo>
                        <a:pt x="2801" y="315"/>
                      </a:lnTo>
                      <a:lnTo>
                        <a:pt x="2824" y="315"/>
                      </a:lnTo>
                      <a:lnTo>
                        <a:pt x="2836" y="326"/>
                      </a:lnTo>
                      <a:lnTo>
                        <a:pt x="2847" y="315"/>
                      </a:lnTo>
                      <a:lnTo>
                        <a:pt x="2859" y="291"/>
                      </a:lnTo>
                      <a:lnTo>
                        <a:pt x="2870" y="291"/>
                      </a:lnTo>
                      <a:lnTo>
                        <a:pt x="2882" y="280"/>
                      </a:lnTo>
                      <a:lnTo>
                        <a:pt x="2882" y="291"/>
                      </a:lnTo>
                      <a:lnTo>
                        <a:pt x="2893" y="280"/>
                      </a:lnTo>
                      <a:lnTo>
                        <a:pt x="2905" y="280"/>
                      </a:lnTo>
                      <a:lnTo>
                        <a:pt x="2905" y="268"/>
                      </a:lnTo>
                      <a:lnTo>
                        <a:pt x="2917" y="268"/>
                      </a:lnTo>
                      <a:lnTo>
                        <a:pt x="2928" y="245"/>
                      </a:lnTo>
                      <a:lnTo>
                        <a:pt x="2940" y="233"/>
                      </a:lnTo>
                      <a:lnTo>
                        <a:pt x="2940" y="221"/>
                      </a:lnTo>
                      <a:lnTo>
                        <a:pt x="2974" y="221"/>
                      </a:lnTo>
                      <a:lnTo>
                        <a:pt x="2997" y="221"/>
                      </a:lnTo>
                      <a:lnTo>
                        <a:pt x="2997" y="210"/>
                      </a:lnTo>
                      <a:lnTo>
                        <a:pt x="2997" y="198"/>
                      </a:lnTo>
                      <a:lnTo>
                        <a:pt x="2997" y="186"/>
                      </a:lnTo>
                      <a:lnTo>
                        <a:pt x="3009" y="163"/>
                      </a:lnTo>
                      <a:lnTo>
                        <a:pt x="3009" y="151"/>
                      </a:lnTo>
                      <a:lnTo>
                        <a:pt x="3009" y="140"/>
                      </a:lnTo>
                      <a:lnTo>
                        <a:pt x="2997" y="128"/>
                      </a:lnTo>
                      <a:lnTo>
                        <a:pt x="2986" y="128"/>
                      </a:lnTo>
                      <a:lnTo>
                        <a:pt x="2986" y="116"/>
                      </a:lnTo>
                      <a:lnTo>
                        <a:pt x="2986" y="105"/>
                      </a:lnTo>
                      <a:lnTo>
                        <a:pt x="2997" y="128"/>
                      </a:lnTo>
                      <a:lnTo>
                        <a:pt x="3020" y="140"/>
                      </a:lnTo>
                      <a:lnTo>
                        <a:pt x="3055" y="128"/>
                      </a:lnTo>
                      <a:lnTo>
                        <a:pt x="3066" y="140"/>
                      </a:lnTo>
                      <a:lnTo>
                        <a:pt x="3089" y="140"/>
                      </a:lnTo>
                      <a:lnTo>
                        <a:pt x="3101" y="140"/>
                      </a:lnTo>
                      <a:lnTo>
                        <a:pt x="3112" y="140"/>
                      </a:lnTo>
                      <a:lnTo>
                        <a:pt x="3112" y="128"/>
                      </a:lnTo>
                      <a:lnTo>
                        <a:pt x="3124" y="128"/>
                      </a:lnTo>
                      <a:lnTo>
                        <a:pt x="3136" y="128"/>
                      </a:lnTo>
                      <a:lnTo>
                        <a:pt x="3147" y="128"/>
                      </a:lnTo>
                      <a:lnTo>
                        <a:pt x="3147" y="140"/>
                      </a:lnTo>
                      <a:lnTo>
                        <a:pt x="3159" y="140"/>
                      </a:lnTo>
                      <a:lnTo>
                        <a:pt x="3170" y="140"/>
                      </a:lnTo>
                      <a:lnTo>
                        <a:pt x="3170" y="116"/>
                      </a:lnTo>
                      <a:lnTo>
                        <a:pt x="3193" y="105"/>
                      </a:lnTo>
                      <a:lnTo>
                        <a:pt x="3205" y="105"/>
                      </a:lnTo>
                      <a:lnTo>
                        <a:pt x="3216" y="116"/>
                      </a:lnTo>
                      <a:lnTo>
                        <a:pt x="3216" y="140"/>
                      </a:lnTo>
                      <a:lnTo>
                        <a:pt x="3239" y="93"/>
                      </a:lnTo>
                      <a:lnTo>
                        <a:pt x="3239" y="81"/>
                      </a:lnTo>
                      <a:lnTo>
                        <a:pt x="3262" y="58"/>
                      </a:lnTo>
                      <a:lnTo>
                        <a:pt x="3274" y="58"/>
                      </a:lnTo>
                      <a:lnTo>
                        <a:pt x="3285" y="46"/>
                      </a:lnTo>
                      <a:lnTo>
                        <a:pt x="3297" y="46"/>
                      </a:lnTo>
                      <a:lnTo>
                        <a:pt x="3308" y="46"/>
                      </a:lnTo>
                      <a:lnTo>
                        <a:pt x="3320" y="46"/>
                      </a:lnTo>
                      <a:lnTo>
                        <a:pt x="3331" y="58"/>
                      </a:lnTo>
                      <a:lnTo>
                        <a:pt x="3343" y="58"/>
                      </a:lnTo>
                      <a:lnTo>
                        <a:pt x="3355" y="58"/>
                      </a:lnTo>
                      <a:lnTo>
                        <a:pt x="3378" y="70"/>
                      </a:lnTo>
                      <a:lnTo>
                        <a:pt x="3389" y="70"/>
                      </a:lnTo>
                      <a:lnTo>
                        <a:pt x="3401" y="81"/>
                      </a:lnTo>
                      <a:lnTo>
                        <a:pt x="3412" y="70"/>
                      </a:lnTo>
                      <a:lnTo>
                        <a:pt x="3435" y="81"/>
                      </a:lnTo>
                      <a:lnTo>
                        <a:pt x="3447" y="93"/>
                      </a:lnTo>
                      <a:lnTo>
                        <a:pt x="3458" y="81"/>
                      </a:lnTo>
                      <a:lnTo>
                        <a:pt x="3470" y="93"/>
                      </a:lnTo>
                      <a:lnTo>
                        <a:pt x="3481" y="93"/>
                      </a:lnTo>
                      <a:lnTo>
                        <a:pt x="3504" y="105"/>
                      </a:lnTo>
                      <a:lnTo>
                        <a:pt x="3516" y="105"/>
                      </a:lnTo>
                      <a:lnTo>
                        <a:pt x="3539" y="93"/>
                      </a:lnTo>
                      <a:lnTo>
                        <a:pt x="3562" y="70"/>
                      </a:lnTo>
                      <a:lnTo>
                        <a:pt x="3574" y="81"/>
                      </a:lnTo>
                      <a:lnTo>
                        <a:pt x="3585" y="81"/>
                      </a:lnTo>
                      <a:lnTo>
                        <a:pt x="3620" y="70"/>
                      </a:lnTo>
                      <a:lnTo>
                        <a:pt x="3643" y="70"/>
                      </a:lnTo>
                      <a:lnTo>
                        <a:pt x="3666" y="70"/>
                      </a:lnTo>
                      <a:lnTo>
                        <a:pt x="3677" y="58"/>
                      </a:lnTo>
                      <a:lnTo>
                        <a:pt x="3677" y="46"/>
                      </a:lnTo>
                      <a:lnTo>
                        <a:pt x="3677" y="23"/>
                      </a:lnTo>
                      <a:lnTo>
                        <a:pt x="3689" y="23"/>
                      </a:lnTo>
                      <a:lnTo>
                        <a:pt x="3700" y="11"/>
                      </a:lnTo>
                      <a:lnTo>
                        <a:pt x="3723" y="11"/>
                      </a:lnTo>
                      <a:lnTo>
                        <a:pt x="3723" y="0"/>
                      </a:lnTo>
                      <a:lnTo>
                        <a:pt x="3747" y="0"/>
                      </a:lnTo>
                      <a:lnTo>
                        <a:pt x="3758" y="0"/>
                      </a:lnTo>
                      <a:lnTo>
                        <a:pt x="3770" y="11"/>
                      </a:lnTo>
                      <a:lnTo>
                        <a:pt x="3781" y="23"/>
                      </a:lnTo>
                      <a:lnTo>
                        <a:pt x="3793" y="23"/>
                      </a:lnTo>
                      <a:lnTo>
                        <a:pt x="3781" y="58"/>
                      </a:lnTo>
                      <a:lnTo>
                        <a:pt x="3793" y="70"/>
                      </a:lnTo>
                      <a:lnTo>
                        <a:pt x="3793" y="81"/>
                      </a:lnTo>
                      <a:lnTo>
                        <a:pt x="3793" y="93"/>
                      </a:lnTo>
                      <a:lnTo>
                        <a:pt x="3793" y="105"/>
                      </a:lnTo>
                      <a:lnTo>
                        <a:pt x="3839" y="128"/>
                      </a:lnTo>
                      <a:lnTo>
                        <a:pt x="3850" y="140"/>
                      </a:lnTo>
                      <a:lnTo>
                        <a:pt x="3885" y="140"/>
                      </a:lnTo>
                      <a:lnTo>
                        <a:pt x="3896" y="140"/>
                      </a:lnTo>
                      <a:lnTo>
                        <a:pt x="3908" y="140"/>
                      </a:lnTo>
                      <a:lnTo>
                        <a:pt x="3919" y="151"/>
                      </a:lnTo>
                      <a:lnTo>
                        <a:pt x="3919" y="140"/>
                      </a:lnTo>
                      <a:lnTo>
                        <a:pt x="3931" y="116"/>
                      </a:lnTo>
                      <a:lnTo>
                        <a:pt x="3942" y="105"/>
                      </a:lnTo>
                      <a:lnTo>
                        <a:pt x="3989" y="105"/>
                      </a:lnTo>
                      <a:lnTo>
                        <a:pt x="4012" y="105"/>
                      </a:lnTo>
                      <a:lnTo>
                        <a:pt x="4012" y="128"/>
                      </a:lnTo>
                      <a:lnTo>
                        <a:pt x="4023" y="151"/>
                      </a:lnTo>
                      <a:lnTo>
                        <a:pt x="4035" y="163"/>
                      </a:lnTo>
                      <a:lnTo>
                        <a:pt x="4081" y="175"/>
                      </a:lnTo>
                      <a:lnTo>
                        <a:pt x="4092" y="175"/>
                      </a:lnTo>
                      <a:lnTo>
                        <a:pt x="4115" y="175"/>
                      </a:lnTo>
                      <a:lnTo>
                        <a:pt x="4127" y="186"/>
                      </a:lnTo>
                      <a:lnTo>
                        <a:pt x="4127" y="198"/>
                      </a:lnTo>
                      <a:lnTo>
                        <a:pt x="4138" y="221"/>
                      </a:lnTo>
                      <a:lnTo>
                        <a:pt x="4138" y="210"/>
                      </a:lnTo>
                      <a:lnTo>
                        <a:pt x="4138" y="198"/>
                      </a:lnTo>
                      <a:lnTo>
                        <a:pt x="4150" y="210"/>
                      </a:lnTo>
                      <a:lnTo>
                        <a:pt x="4196" y="198"/>
                      </a:lnTo>
                      <a:lnTo>
                        <a:pt x="4196" y="221"/>
                      </a:lnTo>
                      <a:lnTo>
                        <a:pt x="4185" y="245"/>
                      </a:lnTo>
                      <a:lnTo>
                        <a:pt x="4173" y="256"/>
                      </a:lnTo>
                      <a:lnTo>
                        <a:pt x="4150" y="256"/>
                      </a:lnTo>
                      <a:lnTo>
                        <a:pt x="4150" y="268"/>
                      </a:lnTo>
                      <a:lnTo>
                        <a:pt x="4150" y="280"/>
                      </a:lnTo>
                      <a:lnTo>
                        <a:pt x="4173" y="268"/>
                      </a:lnTo>
                      <a:lnTo>
                        <a:pt x="4208" y="291"/>
                      </a:lnTo>
                      <a:lnTo>
                        <a:pt x="4208" y="315"/>
                      </a:lnTo>
                      <a:lnTo>
                        <a:pt x="4196" y="326"/>
                      </a:lnTo>
                      <a:lnTo>
                        <a:pt x="4185" y="338"/>
                      </a:lnTo>
                      <a:lnTo>
                        <a:pt x="4208" y="362"/>
                      </a:lnTo>
                      <a:lnTo>
                        <a:pt x="4219" y="373"/>
                      </a:lnTo>
                      <a:lnTo>
                        <a:pt x="4231" y="362"/>
                      </a:lnTo>
                      <a:lnTo>
                        <a:pt x="4242" y="350"/>
                      </a:lnTo>
                      <a:lnTo>
                        <a:pt x="4265" y="350"/>
                      </a:lnTo>
                      <a:lnTo>
                        <a:pt x="4277" y="326"/>
                      </a:lnTo>
                      <a:lnTo>
                        <a:pt x="4300" y="350"/>
                      </a:lnTo>
                      <a:lnTo>
                        <a:pt x="4300" y="373"/>
                      </a:lnTo>
                      <a:lnTo>
                        <a:pt x="4311" y="385"/>
                      </a:lnTo>
                      <a:lnTo>
                        <a:pt x="4311" y="408"/>
                      </a:lnTo>
                      <a:lnTo>
                        <a:pt x="4323" y="408"/>
                      </a:lnTo>
                      <a:lnTo>
                        <a:pt x="4346" y="408"/>
                      </a:lnTo>
                      <a:lnTo>
                        <a:pt x="4357" y="420"/>
                      </a:lnTo>
                      <a:lnTo>
                        <a:pt x="4369" y="467"/>
                      </a:lnTo>
                      <a:lnTo>
                        <a:pt x="4369" y="490"/>
                      </a:lnTo>
                      <a:lnTo>
                        <a:pt x="4404" y="490"/>
                      </a:lnTo>
                      <a:lnTo>
                        <a:pt x="4415" y="490"/>
                      </a:lnTo>
                      <a:lnTo>
                        <a:pt x="4415" y="502"/>
                      </a:lnTo>
                      <a:lnTo>
                        <a:pt x="4427" y="502"/>
                      </a:lnTo>
                      <a:lnTo>
                        <a:pt x="4427" y="513"/>
                      </a:lnTo>
                      <a:lnTo>
                        <a:pt x="4438" y="525"/>
                      </a:lnTo>
                      <a:lnTo>
                        <a:pt x="4450" y="525"/>
                      </a:lnTo>
                      <a:lnTo>
                        <a:pt x="4473" y="513"/>
                      </a:lnTo>
                      <a:lnTo>
                        <a:pt x="4496" y="490"/>
                      </a:lnTo>
                      <a:lnTo>
                        <a:pt x="4519" y="478"/>
                      </a:lnTo>
                      <a:lnTo>
                        <a:pt x="4542" y="467"/>
                      </a:lnTo>
                      <a:lnTo>
                        <a:pt x="4553" y="490"/>
                      </a:lnTo>
                      <a:lnTo>
                        <a:pt x="4565" y="502"/>
                      </a:lnTo>
                      <a:lnTo>
                        <a:pt x="4576" y="513"/>
                      </a:lnTo>
                      <a:lnTo>
                        <a:pt x="4588" y="525"/>
                      </a:lnTo>
                      <a:lnTo>
                        <a:pt x="4600" y="513"/>
                      </a:lnTo>
                      <a:lnTo>
                        <a:pt x="4611" y="513"/>
                      </a:lnTo>
                      <a:lnTo>
                        <a:pt x="4634" y="502"/>
                      </a:lnTo>
                      <a:lnTo>
                        <a:pt x="4646" y="513"/>
                      </a:lnTo>
                      <a:lnTo>
                        <a:pt x="4669" y="502"/>
                      </a:lnTo>
                      <a:lnTo>
                        <a:pt x="4715" y="443"/>
                      </a:lnTo>
                      <a:lnTo>
                        <a:pt x="4738" y="455"/>
                      </a:lnTo>
                      <a:lnTo>
                        <a:pt x="4807" y="478"/>
                      </a:lnTo>
                      <a:lnTo>
                        <a:pt x="4807" y="467"/>
                      </a:lnTo>
                      <a:lnTo>
                        <a:pt x="4819" y="455"/>
                      </a:lnTo>
                      <a:lnTo>
                        <a:pt x="4853" y="432"/>
                      </a:lnTo>
                      <a:lnTo>
                        <a:pt x="4865" y="408"/>
                      </a:lnTo>
                      <a:lnTo>
                        <a:pt x="4888" y="432"/>
                      </a:lnTo>
                      <a:lnTo>
                        <a:pt x="4899" y="443"/>
                      </a:lnTo>
                      <a:lnTo>
                        <a:pt x="4922" y="455"/>
                      </a:lnTo>
                      <a:lnTo>
                        <a:pt x="4934" y="455"/>
                      </a:lnTo>
                      <a:lnTo>
                        <a:pt x="4945" y="467"/>
                      </a:lnTo>
                      <a:lnTo>
                        <a:pt x="4945" y="478"/>
                      </a:lnTo>
                      <a:lnTo>
                        <a:pt x="4957" y="490"/>
                      </a:lnTo>
                      <a:lnTo>
                        <a:pt x="4968" y="502"/>
                      </a:lnTo>
                      <a:lnTo>
                        <a:pt x="4980" y="502"/>
                      </a:lnTo>
                      <a:lnTo>
                        <a:pt x="4991" y="478"/>
                      </a:lnTo>
                      <a:lnTo>
                        <a:pt x="4980" y="467"/>
                      </a:lnTo>
                      <a:lnTo>
                        <a:pt x="4968" y="443"/>
                      </a:lnTo>
                      <a:lnTo>
                        <a:pt x="4968" y="432"/>
                      </a:lnTo>
                      <a:lnTo>
                        <a:pt x="4968" y="408"/>
                      </a:lnTo>
                      <a:lnTo>
                        <a:pt x="4968" y="397"/>
                      </a:lnTo>
                      <a:lnTo>
                        <a:pt x="4980" y="385"/>
                      </a:lnTo>
                      <a:lnTo>
                        <a:pt x="4980" y="350"/>
                      </a:lnTo>
                      <a:lnTo>
                        <a:pt x="4991" y="338"/>
                      </a:lnTo>
                      <a:lnTo>
                        <a:pt x="5003" y="326"/>
                      </a:lnTo>
                      <a:lnTo>
                        <a:pt x="5049" y="32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3" name="extremadura">
                  <a:extLst>
                    <a:ext uri="{FF2B5EF4-FFF2-40B4-BE49-F238E27FC236}">
                      <a16:creationId xmlns:a16="http://schemas.microsoft.com/office/drawing/2014/main" id="{EA61399B-410E-4539-859C-0B8706F9C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5446" y="3142205"/>
                  <a:ext cx="1147524" cy="1281842"/>
                </a:xfrm>
                <a:custGeom>
                  <a:avLst/>
                  <a:gdLst>
                    <a:gd name="T0" fmla="*/ 588 w 4323"/>
                    <a:gd name="T1" fmla="*/ 4484 h 5010"/>
                    <a:gd name="T2" fmla="*/ 461 w 4323"/>
                    <a:gd name="T3" fmla="*/ 4298 h 5010"/>
                    <a:gd name="T4" fmla="*/ 265 w 4323"/>
                    <a:gd name="T5" fmla="*/ 3982 h 5010"/>
                    <a:gd name="T6" fmla="*/ 231 w 4323"/>
                    <a:gd name="T7" fmla="*/ 3842 h 5010"/>
                    <a:gd name="T8" fmla="*/ 323 w 4323"/>
                    <a:gd name="T9" fmla="*/ 3527 h 5010"/>
                    <a:gd name="T10" fmla="*/ 623 w 4323"/>
                    <a:gd name="T11" fmla="*/ 3165 h 5010"/>
                    <a:gd name="T12" fmla="*/ 819 w 4323"/>
                    <a:gd name="T13" fmla="*/ 2768 h 5010"/>
                    <a:gd name="T14" fmla="*/ 565 w 4323"/>
                    <a:gd name="T15" fmla="*/ 2534 h 5010"/>
                    <a:gd name="T16" fmla="*/ 404 w 4323"/>
                    <a:gd name="T17" fmla="*/ 2359 h 5010"/>
                    <a:gd name="T18" fmla="*/ 323 w 4323"/>
                    <a:gd name="T19" fmla="*/ 2056 h 5010"/>
                    <a:gd name="T20" fmla="*/ 231 w 4323"/>
                    <a:gd name="T21" fmla="*/ 1880 h 5010"/>
                    <a:gd name="T22" fmla="*/ 115 w 4323"/>
                    <a:gd name="T23" fmla="*/ 1717 h 5010"/>
                    <a:gd name="T24" fmla="*/ 138 w 4323"/>
                    <a:gd name="T25" fmla="*/ 1542 h 5010"/>
                    <a:gd name="T26" fmla="*/ 715 w 4323"/>
                    <a:gd name="T27" fmla="*/ 1577 h 5010"/>
                    <a:gd name="T28" fmla="*/ 842 w 4323"/>
                    <a:gd name="T29" fmla="*/ 1308 h 5010"/>
                    <a:gd name="T30" fmla="*/ 980 w 4323"/>
                    <a:gd name="T31" fmla="*/ 1133 h 5010"/>
                    <a:gd name="T32" fmla="*/ 1049 w 4323"/>
                    <a:gd name="T33" fmla="*/ 900 h 5010"/>
                    <a:gd name="T34" fmla="*/ 922 w 4323"/>
                    <a:gd name="T35" fmla="*/ 689 h 5010"/>
                    <a:gd name="T36" fmla="*/ 830 w 4323"/>
                    <a:gd name="T37" fmla="*/ 596 h 5010"/>
                    <a:gd name="T38" fmla="*/ 1003 w 4323"/>
                    <a:gd name="T39" fmla="*/ 409 h 5010"/>
                    <a:gd name="T40" fmla="*/ 1245 w 4323"/>
                    <a:gd name="T41" fmla="*/ 421 h 5010"/>
                    <a:gd name="T42" fmla="*/ 1510 w 4323"/>
                    <a:gd name="T43" fmla="*/ 386 h 5010"/>
                    <a:gd name="T44" fmla="*/ 1798 w 4323"/>
                    <a:gd name="T45" fmla="*/ 164 h 5010"/>
                    <a:gd name="T46" fmla="*/ 2052 w 4323"/>
                    <a:gd name="T47" fmla="*/ 12 h 5010"/>
                    <a:gd name="T48" fmla="*/ 2225 w 4323"/>
                    <a:gd name="T49" fmla="*/ 152 h 5010"/>
                    <a:gd name="T50" fmla="*/ 2259 w 4323"/>
                    <a:gd name="T51" fmla="*/ 281 h 5010"/>
                    <a:gd name="T52" fmla="*/ 2513 w 4323"/>
                    <a:gd name="T53" fmla="*/ 374 h 5010"/>
                    <a:gd name="T54" fmla="*/ 2663 w 4323"/>
                    <a:gd name="T55" fmla="*/ 409 h 5010"/>
                    <a:gd name="T56" fmla="*/ 2917 w 4323"/>
                    <a:gd name="T57" fmla="*/ 549 h 5010"/>
                    <a:gd name="T58" fmla="*/ 3251 w 4323"/>
                    <a:gd name="T59" fmla="*/ 503 h 5010"/>
                    <a:gd name="T60" fmla="*/ 3320 w 4323"/>
                    <a:gd name="T61" fmla="*/ 748 h 5010"/>
                    <a:gd name="T62" fmla="*/ 3228 w 4323"/>
                    <a:gd name="T63" fmla="*/ 1238 h 5010"/>
                    <a:gd name="T64" fmla="*/ 3343 w 4323"/>
                    <a:gd name="T65" fmla="*/ 1448 h 5010"/>
                    <a:gd name="T66" fmla="*/ 3551 w 4323"/>
                    <a:gd name="T67" fmla="*/ 1483 h 5010"/>
                    <a:gd name="T68" fmla="*/ 3504 w 4323"/>
                    <a:gd name="T69" fmla="*/ 1787 h 5010"/>
                    <a:gd name="T70" fmla="*/ 3804 w 4323"/>
                    <a:gd name="T71" fmla="*/ 2126 h 5010"/>
                    <a:gd name="T72" fmla="*/ 4023 w 4323"/>
                    <a:gd name="T73" fmla="*/ 2231 h 5010"/>
                    <a:gd name="T74" fmla="*/ 4288 w 4323"/>
                    <a:gd name="T75" fmla="*/ 2172 h 5010"/>
                    <a:gd name="T76" fmla="*/ 4265 w 4323"/>
                    <a:gd name="T77" fmla="*/ 2604 h 5010"/>
                    <a:gd name="T78" fmla="*/ 4012 w 4323"/>
                    <a:gd name="T79" fmla="*/ 2698 h 5010"/>
                    <a:gd name="T80" fmla="*/ 3885 w 4323"/>
                    <a:gd name="T81" fmla="*/ 2861 h 5010"/>
                    <a:gd name="T82" fmla="*/ 4035 w 4323"/>
                    <a:gd name="T83" fmla="*/ 3095 h 5010"/>
                    <a:gd name="T84" fmla="*/ 3850 w 4323"/>
                    <a:gd name="T85" fmla="*/ 3305 h 5010"/>
                    <a:gd name="T86" fmla="*/ 3597 w 4323"/>
                    <a:gd name="T87" fmla="*/ 3539 h 5010"/>
                    <a:gd name="T88" fmla="*/ 3470 w 4323"/>
                    <a:gd name="T89" fmla="*/ 3632 h 5010"/>
                    <a:gd name="T90" fmla="*/ 3331 w 4323"/>
                    <a:gd name="T91" fmla="*/ 3725 h 5010"/>
                    <a:gd name="T92" fmla="*/ 3170 w 4323"/>
                    <a:gd name="T93" fmla="*/ 3842 h 5010"/>
                    <a:gd name="T94" fmla="*/ 3032 w 4323"/>
                    <a:gd name="T95" fmla="*/ 3982 h 5010"/>
                    <a:gd name="T96" fmla="*/ 2870 w 4323"/>
                    <a:gd name="T97" fmla="*/ 4169 h 5010"/>
                    <a:gd name="T98" fmla="*/ 2917 w 4323"/>
                    <a:gd name="T99" fmla="*/ 4368 h 5010"/>
                    <a:gd name="T100" fmla="*/ 2905 w 4323"/>
                    <a:gd name="T101" fmla="*/ 4601 h 5010"/>
                    <a:gd name="T102" fmla="*/ 2605 w 4323"/>
                    <a:gd name="T103" fmla="*/ 4660 h 5010"/>
                    <a:gd name="T104" fmla="*/ 2674 w 4323"/>
                    <a:gd name="T105" fmla="*/ 4543 h 5010"/>
                    <a:gd name="T106" fmla="*/ 2502 w 4323"/>
                    <a:gd name="T107" fmla="*/ 4566 h 5010"/>
                    <a:gd name="T108" fmla="*/ 2317 w 4323"/>
                    <a:gd name="T109" fmla="*/ 4730 h 5010"/>
                    <a:gd name="T110" fmla="*/ 2190 w 4323"/>
                    <a:gd name="T111" fmla="*/ 4916 h 5010"/>
                    <a:gd name="T112" fmla="*/ 1948 w 4323"/>
                    <a:gd name="T113" fmla="*/ 4975 h 5010"/>
                    <a:gd name="T114" fmla="*/ 1718 w 4323"/>
                    <a:gd name="T115" fmla="*/ 4905 h 5010"/>
                    <a:gd name="T116" fmla="*/ 1487 w 4323"/>
                    <a:gd name="T117" fmla="*/ 4811 h 5010"/>
                    <a:gd name="T118" fmla="*/ 1303 w 4323"/>
                    <a:gd name="T119" fmla="*/ 4823 h 5010"/>
                    <a:gd name="T120" fmla="*/ 1176 w 4323"/>
                    <a:gd name="T121" fmla="*/ 4671 h 5010"/>
                    <a:gd name="T122" fmla="*/ 1026 w 4323"/>
                    <a:gd name="T123" fmla="*/ 4648 h 5010"/>
                    <a:gd name="T124" fmla="*/ 865 w 4323"/>
                    <a:gd name="T125" fmla="*/ 4473 h 501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323"/>
                    <a:gd name="T190" fmla="*/ 0 h 5010"/>
                    <a:gd name="T191" fmla="*/ 4323 w 4323"/>
                    <a:gd name="T192" fmla="*/ 5010 h 501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323" h="5010">
                      <a:moveTo>
                        <a:pt x="772" y="4414"/>
                      </a:moveTo>
                      <a:lnTo>
                        <a:pt x="772" y="4426"/>
                      </a:lnTo>
                      <a:lnTo>
                        <a:pt x="761" y="4426"/>
                      </a:lnTo>
                      <a:lnTo>
                        <a:pt x="772" y="4414"/>
                      </a:lnTo>
                      <a:lnTo>
                        <a:pt x="749" y="4414"/>
                      </a:lnTo>
                      <a:lnTo>
                        <a:pt x="726" y="4438"/>
                      </a:lnTo>
                      <a:lnTo>
                        <a:pt x="715" y="4426"/>
                      </a:lnTo>
                      <a:lnTo>
                        <a:pt x="692" y="4438"/>
                      </a:lnTo>
                      <a:lnTo>
                        <a:pt x="669" y="4438"/>
                      </a:lnTo>
                      <a:lnTo>
                        <a:pt x="669" y="4449"/>
                      </a:lnTo>
                      <a:lnTo>
                        <a:pt x="657" y="4449"/>
                      </a:lnTo>
                      <a:lnTo>
                        <a:pt x="657" y="4461"/>
                      </a:lnTo>
                      <a:lnTo>
                        <a:pt x="657" y="4473"/>
                      </a:lnTo>
                      <a:lnTo>
                        <a:pt x="646" y="4473"/>
                      </a:lnTo>
                      <a:lnTo>
                        <a:pt x="634" y="4473"/>
                      </a:lnTo>
                      <a:lnTo>
                        <a:pt x="623" y="4473"/>
                      </a:lnTo>
                      <a:lnTo>
                        <a:pt x="611" y="4473"/>
                      </a:lnTo>
                      <a:lnTo>
                        <a:pt x="611" y="4484"/>
                      </a:lnTo>
                      <a:lnTo>
                        <a:pt x="600" y="4484"/>
                      </a:lnTo>
                      <a:lnTo>
                        <a:pt x="588" y="4484"/>
                      </a:lnTo>
                      <a:lnTo>
                        <a:pt x="600" y="4473"/>
                      </a:lnTo>
                      <a:lnTo>
                        <a:pt x="588" y="4473"/>
                      </a:lnTo>
                      <a:lnTo>
                        <a:pt x="588" y="4484"/>
                      </a:lnTo>
                      <a:lnTo>
                        <a:pt x="565" y="4484"/>
                      </a:lnTo>
                      <a:lnTo>
                        <a:pt x="553" y="4496"/>
                      </a:lnTo>
                      <a:lnTo>
                        <a:pt x="553" y="4484"/>
                      </a:lnTo>
                      <a:lnTo>
                        <a:pt x="530" y="4484"/>
                      </a:lnTo>
                      <a:lnTo>
                        <a:pt x="530" y="4461"/>
                      </a:lnTo>
                      <a:lnTo>
                        <a:pt x="519" y="4461"/>
                      </a:lnTo>
                      <a:lnTo>
                        <a:pt x="519" y="4449"/>
                      </a:lnTo>
                      <a:lnTo>
                        <a:pt x="519" y="4426"/>
                      </a:lnTo>
                      <a:lnTo>
                        <a:pt x="507" y="4426"/>
                      </a:lnTo>
                      <a:lnTo>
                        <a:pt x="507" y="4414"/>
                      </a:lnTo>
                      <a:lnTo>
                        <a:pt x="496" y="4379"/>
                      </a:lnTo>
                      <a:lnTo>
                        <a:pt x="473" y="4368"/>
                      </a:lnTo>
                      <a:lnTo>
                        <a:pt x="473" y="4356"/>
                      </a:lnTo>
                      <a:lnTo>
                        <a:pt x="473" y="4333"/>
                      </a:lnTo>
                      <a:lnTo>
                        <a:pt x="473" y="4321"/>
                      </a:lnTo>
                      <a:lnTo>
                        <a:pt x="473" y="4309"/>
                      </a:lnTo>
                      <a:lnTo>
                        <a:pt x="461" y="4298"/>
                      </a:lnTo>
                      <a:lnTo>
                        <a:pt x="473" y="4298"/>
                      </a:lnTo>
                      <a:lnTo>
                        <a:pt x="461" y="4298"/>
                      </a:lnTo>
                      <a:lnTo>
                        <a:pt x="461" y="4286"/>
                      </a:lnTo>
                      <a:lnTo>
                        <a:pt x="450" y="4274"/>
                      </a:lnTo>
                      <a:lnTo>
                        <a:pt x="438" y="4274"/>
                      </a:lnTo>
                      <a:lnTo>
                        <a:pt x="427" y="4263"/>
                      </a:lnTo>
                      <a:lnTo>
                        <a:pt x="415" y="4251"/>
                      </a:lnTo>
                      <a:lnTo>
                        <a:pt x="404" y="4216"/>
                      </a:lnTo>
                      <a:lnTo>
                        <a:pt x="392" y="4181"/>
                      </a:lnTo>
                      <a:lnTo>
                        <a:pt x="369" y="4157"/>
                      </a:lnTo>
                      <a:lnTo>
                        <a:pt x="369" y="4146"/>
                      </a:lnTo>
                      <a:lnTo>
                        <a:pt x="346" y="4122"/>
                      </a:lnTo>
                      <a:lnTo>
                        <a:pt x="323" y="4099"/>
                      </a:lnTo>
                      <a:lnTo>
                        <a:pt x="300" y="4052"/>
                      </a:lnTo>
                      <a:lnTo>
                        <a:pt x="288" y="4041"/>
                      </a:lnTo>
                      <a:lnTo>
                        <a:pt x="277" y="4006"/>
                      </a:lnTo>
                      <a:lnTo>
                        <a:pt x="277" y="3994"/>
                      </a:lnTo>
                      <a:lnTo>
                        <a:pt x="265" y="3982"/>
                      </a:lnTo>
                      <a:lnTo>
                        <a:pt x="254" y="3982"/>
                      </a:lnTo>
                      <a:lnTo>
                        <a:pt x="265" y="3982"/>
                      </a:lnTo>
                      <a:lnTo>
                        <a:pt x="254" y="3982"/>
                      </a:lnTo>
                      <a:lnTo>
                        <a:pt x="242" y="3971"/>
                      </a:lnTo>
                      <a:lnTo>
                        <a:pt x="231" y="3959"/>
                      </a:lnTo>
                      <a:lnTo>
                        <a:pt x="219" y="3947"/>
                      </a:lnTo>
                      <a:lnTo>
                        <a:pt x="208" y="3959"/>
                      </a:lnTo>
                      <a:lnTo>
                        <a:pt x="196" y="3959"/>
                      </a:lnTo>
                      <a:lnTo>
                        <a:pt x="208" y="3947"/>
                      </a:lnTo>
                      <a:lnTo>
                        <a:pt x="231" y="3936"/>
                      </a:lnTo>
                      <a:lnTo>
                        <a:pt x="231" y="3924"/>
                      </a:lnTo>
                      <a:lnTo>
                        <a:pt x="231" y="3912"/>
                      </a:lnTo>
                      <a:lnTo>
                        <a:pt x="242" y="3912"/>
                      </a:lnTo>
                      <a:lnTo>
                        <a:pt x="254" y="3901"/>
                      </a:lnTo>
                      <a:lnTo>
                        <a:pt x="254" y="3889"/>
                      </a:lnTo>
                      <a:lnTo>
                        <a:pt x="265" y="3877"/>
                      </a:lnTo>
                      <a:lnTo>
                        <a:pt x="254" y="3866"/>
                      </a:lnTo>
                      <a:lnTo>
                        <a:pt x="242" y="3866"/>
                      </a:lnTo>
                      <a:lnTo>
                        <a:pt x="231" y="3889"/>
                      </a:lnTo>
                      <a:lnTo>
                        <a:pt x="219" y="3877"/>
                      </a:lnTo>
                      <a:lnTo>
                        <a:pt x="219" y="3854"/>
                      </a:lnTo>
                      <a:lnTo>
                        <a:pt x="231" y="3842"/>
                      </a:lnTo>
                      <a:lnTo>
                        <a:pt x="231" y="3807"/>
                      </a:lnTo>
                      <a:lnTo>
                        <a:pt x="242" y="3807"/>
                      </a:lnTo>
                      <a:lnTo>
                        <a:pt x="254" y="3795"/>
                      </a:lnTo>
                      <a:lnTo>
                        <a:pt x="254" y="3784"/>
                      </a:lnTo>
                      <a:lnTo>
                        <a:pt x="254" y="3749"/>
                      </a:lnTo>
                      <a:lnTo>
                        <a:pt x="277" y="3725"/>
                      </a:lnTo>
                      <a:lnTo>
                        <a:pt x="277" y="3714"/>
                      </a:lnTo>
                      <a:lnTo>
                        <a:pt x="277" y="3690"/>
                      </a:lnTo>
                      <a:lnTo>
                        <a:pt x="288" y="3690"/>
                      </a:lnTo>
                      <a:lnTo>
                        <a:pt x="300" y="3690"/>
                      </a:lnTo>
                      <a:lnTo>
                        <a:pt x="311" y="3667"/>
                      </a:lnTo>
                      <a:lnTo>
                        <a:pt x="323" y="3667"/>
                      </a:lnTo>
                      <a:lnTo>
                        <a:pt x="323" y="3655"/>
                      </a:lnTo>
                      <a:lnTo>
                        <a:pt x="323" y="3632"/>
                      </a:lnTo>
                      <a:lnTo>
                        <a:pt x="334" y="3609"/>
                      </a:lnTo>
                      <a:lnTo>
                        <a:pt x="346" y="3597"/>
                      </a:lnTo>
                      <a:lnTo>
                        <a:pt x="346" y="3585"/>
                      </a:lnTo>
                      <a:lnTo>
                        <a:pt x="323" y="3585"/>
                      </a:lnTo>
                      <a:lnTo>
                        <a:pt x="311" y="3574"/>
                      </a:lnTo>
                      <a:lnTo>
                        <a:pt x="323" y="3527"/>
                      </a:lnTo>
                      <a:lnTo>
                        <a:pt x="323" y="3504"/>
                      </a:lnTo>
                      <a:lnTo>
                        <a:pt x="323" y="3480"/>
                      </a:lnTo>
                      <a:lnTo>
                        <a:pt x="323" y="3469"/>
                      </a:lnTo>
                      <a:lnTo>
                        <a:pt x="323" y="3434"/>
                      </a:lnTo>
                      <a:lnTo>
                        <a:pt x="346" y="3410"/>
                      </a:lnTo>
                      <a:lnTo>
                        <a:pt x="346" y="3398"/>
                      </a:lnTo>
                      <a:lnTo>
                        <a:pt x="369" y="3375"/>
                      </a:lnTo>
                      <a:lnTo>
                        <a:pt x="381" y="3375"/>
                      </a:lnTo>
                      <a:lnTo>
                        <a:pt x="415" y="3363"/>
                      </a:lnTo>
                      <a:lnTo>
                        <a:pt x="427" y="3352"/>
                      </a:lnTo>
                      <a:lnTo>
                        <a:pt x="450" y="3317"/>
                      </a:lnTo>
                      <a:lnTo>
                        <a:pt x="484" y="3293"/>
                      </a:lnTo>
                      <a:lnTo>
                        <a:pt x="496" y="3282"/>
                      </a:lnTo>
                      <a:lnTo>
                        <a:pt x="507" y="3270"/>
                      </a:lnTo>
                      <a:lnTo>
                        <a:pt x="542" y="3235"/>
                      </a:lnTo>
                      <a:lnTo>
                        <a:pt x="565" y="3223"/>
                      </a:lnTo>
                      <a:lnTo>
                        <a:pt x="588" y="3223"/>
                      </a:lnTo>
                      <a:lnTo>
                        <a:pt x="600" y="3235"/>
                      </a:lnTo>
                      <a:lnTo>
                        <a:pt x="600" y="3223"/>
                      </a:lnTo>
                      <a:lnTo>
                        <a:pt x="623" y="3165"/>
                      </a:lnTo>
                      <a:lnTo>
                        <a:pt x="634" y="3153"/>
                      </a:lnTo>
                      <a:lnTo>
                        <a:pt x="646" y="3153"/>
                      </a:lnTo>
                      <a:lnTo>
                        <a:pt x="657" y="3153"/>
                      </a:lnTo>
                      <a:lnTo>
                        <a:pt x="669" y="3142"/>
                      </a:lnTo>
                      <a:lnTo>
                        <a:pt x="680" y="3142"/>
                      </a:lnTo>
                      <a:lnTo>
                        <a:pt x="680" y="3130"/>
                      </a:lnTo>
                      <a:lnTo>
                        <a:pt x="692" y="3107"/>
                      </a:lnTo>
                      <a:lnTo>
                        <a:pt x="692" y="3095"/>
                      </a:lnTo>
                      <a:lnTo>
                        <a:pt x="680" y="3095"/>
                      </a:lnTo>
                      <a:lnTo>
                        <a:pt x="692" y="3083"/>
                      </a:lnTo>
                      <a:lnTo>
                        <a:pt x="680" y="3072"/>
                      </a:lnTo>
                      <a:lnTo>
                        <a:pt x="669" y="3048"/>
                      </a:lnTo>
                      <a:lnTo>
                        <a:pt x="703" y="3025"/>
                      </a:lnTo>
                      <a:lnTo>
                        <a:pt x="715" y="2990"/>
                      </a:lnTo>
                      <a:lnTo>
                        <a:pt x="784" y="2908"/>
                      </a:lnTo>
                      <a:lnTo>
                        <a:pt x="807" y="2850"/>
                      </a:lnTo>
                      <a:lnTo>
                        <a:pt x="830" y="2826"/>
                      </a:lnTo>
                      <a:lnTo>
                        <a:pt x="807" y="2803"/>
                      </a:lnTo>
                      <a:lnTo>
                        <a:pt x="807" y="2791"/>
                      </a:lnTo>
                      <a:lnTo>
                        <a:pt x="819" y="2768"/>
                      </a:lnTo>
                      <a:lnTo>
                        <a:pt x="795" y="2698"/>
                      </a:lnTo>
                      <a:lnTo>
                        <a:pt x="772" y="2675"/>
                      </a:lnTo>
                      <a:lnTo>
                        <a:pt x="761" y="2675"/>
                      </a:lnTo>
                      <a:lnTo>
                        <a:pt x="738" y="2663"/>
                      </a:lnTo>
                      <a:lnTo>
                        <a:pt x="715" y="2639"/>
                      </a:lnTo>
                      <a:lnTo>
                        <a:pt x="680" y="2639"/>
                      </a:lnTo>
                      <a:lnTo>
                        <a:pt x="669" y="2651"/>
                      </a:lnTo>
                      <a:lnTo>
                        <a:pt x="657" y="2651"/>
                      </a:lnTo>
                      <a:lnTo>
                        <a:pt x="646" y="2651"/>
                      </a:lnTo>
                      <a:lnTo>
                        <a:pt x="611" y="2663"/>
                      </a:lnTo>
                      <a:lnTo>
                        <a:pt x="600" y="2675"/>
                      </a:lnTo>
                      <a:lnTo>
                        <a:pt x="542" y="2651"/>
                      </a:lnTo>
                      <a:lnTo>
                        <a:pt x="542" y="2639"/>
                      </a:lnTo>
                      <a:lnTo>
                        <a:pt x="542" y="2628"/>
                      </a:lnTo>
                      <a:lnTo>
                        <a:pt x="553" y="2616"/>
                      </a:lnTo>
                      <a:lnTo>
                        <a:pt x="553" y="2593"/>
                      </a:lnTo>
                      <a:lnTo>
                        <a:pt x="565" y="2581"/>
                      </a:lnTo>
                      <a:lnTo>
                        <a:pt x="553" y="2569"/>
                      </a:lnTo>
                      <a:lnTo>
                        <a:pt x="565" y="2546"/>
                      </a:lnTo>
                      <a:lnTo>
                        <a:pt x="565" y="2534"/>
                      </a:lnTo>
                      <a:lnTo>
                        <a:pt x="553" y="2523"/>
                      </a:lnTo>
                      <a:lnTo>
                        <a:pt x="542" y="2523"/>
                      </a:lnTo>
                      <a:lnTo>
                        <a:pt x="530" y="2523"/>
                      </a:lnTo>
                      <a:lnTo>
                        <a:pt x="519" y="2511"/>
                      </a:lnTo>
                      <a:lnTo>
                        <a:pt x="507" y="2511"/>
                      </a:lnTo>
                      <a:lnTo>
                        <a:pt x="484" y="2499"/>
                      </a:lnTo>
                      <a:lnTo>
                        <a:pt x="473" y="2488"/>
                      </a:lnTo>
                      <a:lnTo>
                        <a:pt x="473" y="2499"/>
                      </a:lnTo>
                      <a:lnTo>
                        <a:pt x="461" y="2488"/>
                      </a:lnTo>
                      <a:lnTo>
                        <a:pt x="450" y="2488"/>
                      </a:lnTo>
                      <a:lnTo>
                        <a:pt x="438" y="2476"/>
                      </a:lnTo>
                      <a:lnTo>
                        <a:pt x="427" y="2453"/>
                      </a:lnTo>
                      <a:lnTo>
                        <a:pt x="404" y="2453"/>
                      </a:lnTo>
                      <a:lnTo>
                        <a:pt x="415" y="2429"/>
                      </a:lnTo>
                      <a:lnTo>
                        <a:pt x="404" y="2418"/>
                      </a:lnTo>
                      <a:lnTo>
                        <a:pt x="404" y="2406"/>
                      </a:lnTo>
                      <a:lnTo>
                        <a:pt x="415" y="2394"/>
                      </a:lnTo>
                      <a:lnTo>
                        <a:pt x="415" y="2383"/>
                      </a:lnTo>
                      <a:lnTo>
                        <a:pt x="404" y="2371"/>
                      </a:lnTo>
                      <a:lnTo>
                        <a:pt x="404" y="2359"/>
                      </a:lnTo>
                      <a:lnTo>
                        <a:pt x="427" y="2313"/>
                      </a:lnTo>
                      <a:lnTo>
                        <a:pt x="381" y="2266"/>
                      </a:lnTo>
                      <a:lnTo>
                        <a:pt x="369" y="2254"/>
                      </a:lnTo>
                      <a:lnTo>
                        <a:pt x="381" y="2242"/>
                      </a:lnTo>
                      <a:lnTo>
                        <a:pt x="357" y="2219"/>
                      </a:lnTo>
                      <a:lnTo>
                        <a:pt x="346" y="2219"/>
                      </a:lnTo>
                      <a:lnTo>
                        <a:pt x="346" y="2207"/>
                      </a:lnTo>
                      <a:lnTo>
                        <a:pt x="334" y="2207"/>
                      </a:lnTo>
                      <a:lnTo>
                        <a:pt x="323" y="2196"/>
                      </a:lnTo>
                      <a:lnTo>
                        <a:pt x="311" y="2184"/>
                      </a:lnTo>
                      <a:lnTo>
                        <a:pt x="323" y="2161"/>
                      </a:lnTo>
                      <a:lnTo>
                        <a:pt x="323" y="2149"/>
                      </a:lnTo>
                      <a:lnTo>
                        <a:pt x="323" y="2137"/>
                      </a:lnTo>
                      <a:lnTo>
                        <a:pt x="311" y="2126"/>
                      </a:lnTo>
                      <a:lnTo>
                        <a:pt x="311" y="2114"/>
                      </a:lnTo>
                      <a:lnTo>
                        <a:pt x="300" y="2102"/>
                      </a:lnTo>
                      <a:lnTo>
                        <a:pt x="300" y="2091"/>
                      </a:lnTo>
                      <a:lnTo>
                        <a:pt x="311" y="2079"/>
                      </a:lnTo>
                      <a:lnTo>
                        <a:pt x="323" y="2067"/>
                      </a:lnTo>
                      <a:lnTo>
                        <a:pt x="323" y="2056"/>
                      </a:lnTo>
                      <a:lnTo>
                        <a:pt x="334" y="2044"/>
                      </a:lnTo>
                      <a:lnTo>
                        <a:pt x="334" y="2032"/>
                      </a:lnTo>
                      <a:lnTo>
                        <a:pt x="334" y="2021"/>
                      </a:lnTo>
                      <a:lnTo>
                        <a:pt x="323" y="2009"/>
                      </a:lnTo>
                      <a:lnTo>
                        <a:pt x="334" y="1997"/>
                      </a:lnTo>
                      <a:lnTo>
                        <a:pt x="334" y="1974"/>
                      </a:lnTo>
                      <a:lnTo>
                        <a:pt x="346" y="1962"/>
                      </a:lnTo>
                      <a:lnTo>
                        <a:pt x="346" y="1951"/>
                      </a:lnTo>
                      <a:lnTo>
                        <a:pt x="346" y="1939"/>
                      </a:lnTo>
                      <a:lnTo>
                        <a:pt x="334" y="1939"/>
                      </a:lnTo>
                      <a:lnTo>
                        <a:pt x="323" y="1939"/>
                      </a:lnTo>
                      <a:lnTo>
                        <a:pt x="311" y="1927"/>
                      </a:lnTo>
                      <a:lnTo>
                        <a:pt x="311" y="1916"/>
                      </a:lnTo>
                      <a:lnTo>
                        <a:pt x="300" y="1916"/>
                      </a:lnTo>
                      <a:lnTo>
                        <a:pt x="288" y="1904"/>
                      </a:lnTo>
                      <a:lnTo>
                        <a:pt x="277" y="1904"/>
                      </a:lnTo>
                      <a:lnTo>
                        <a:pt x="277" y="1892"/>
                      </a:lnTo>
                      <a:lnTo>
                        <a:pt x="254" y="1904"/>
                      </a:lnTo>
                      <a:lnTo>
                        <a:pt x="254" y="1892"/>
                      </a:lnTo>
                      <a:lnTo>
                        <a:pt x="231" y="1880"/>
                      </a:lnTo>
                      <a:lnTo>
                        <a:pt x="219" y="1880"/>
                      </a:lnTo>
                      <a:lnTo>
                        <a:pt x="231" y="1880"/>
                      </a:lnTo>
                      <a:lnTo>
                        <a:pt x="231" y="1869"/>
                      </a:lnTo>
                      <a:lnTo>
                        <a:pt x="219" y="1869"/>
                      </a:lnTo>
                      <a:lnTo>
                        <a:pt x="219" y="1857"/>
                      </a:lnTo>
                      <a:lnTo>
                        <a:pt x="208" y="1857"/>
                      </a:lnTo>
                      <a:lnTo>
                        <a:pt x="219" y="1822"/>
                      </a:lnTo>
                      <a:lnTo>
                        <a:pt x="219" y="1810"/>
                      </a:lnTo>
                      <a:lnTo>
                        <a:pt x="208" y="1810"/>
                      </a:lnTo>
                      <a:lnTo>
                        <a:pt x="196" y="1799"/>
                      </a:lnTo>
                      <a:lnTo>
                        <a:pt x="185" y="1799"/>
                      </a:lnTo>
                      <a:lnTo>
                        <a:pt x="173" y="1799"/>
                      </a:lnTo>
                      <a:lnTo>
                        <a:pt x="161" y="1799"/>
                      </a:lnTo>
                      <a:lnTo>
                        <a:pt x="150" y="1799"/>
                      </a:lnTo>
                      <a:lnTo>
                        <a:pt x="127" y="1764"/>
                      </a:lnTo>
                      <a:lnTo>
                        <a:pt x="138" y="1764"/>
                      </a:lnTo>
                      <a:lnTo>
                        <a:pt x="127" y="1752"/>
                      </a:lnTo>
                      <a:lnTo>
                        <a:pt x="127" y="1740"/>
                      </a:lnTo>
                      <a:lnTo>
                        <a:pt x="115" y="1729"/>
                      </a:lnTo>
                      <a:lnTo>
                        <a:pt x="115" y="1717"/>
                      </a:lnTo>
                      <a:lnTo>
                        <a:pt x="104" y="1705"/>
                      </a:lnTo>
                      <a:lnTo>
                        <a:pt x="92" y="1705"/>
                      </a:lnTo>
                      <a:lnTo>
                        <a:pt x="69" y="1682"/>
                      </a:lnTo>
                      <a:lnTo>
                        <a:pt x="58" y="1682"/>
                      </a:lnTo>
                      <a:lnTo>
                        <a:pt x="58" y="1659"/>
                      </a:lnTo>
                      <a:lnTo>
                        <a:pt x="46" y="1659"/>
                      </a:lnTo>
                      <a:lnTo>
                        <a:pt x="46" y="1647"/>
                      </a:lnTo>
                      <a:lnTo>
                        <a:pt x="46" y="1624"/>
                      </a:lnTo>
                      <a:lnTo>
                        <a:pt x="23" y="1612"/>
                      </a:lnTo>
                      <a:lnTo>
                        <a:pt x="23" y="1589"/>
                      </a:lnTo>
                      <a:lnTo>
                        <a:pt x="23" y="1577"/>
                      </a:lnTo>
                      <a:lnTo>
                        <a:pt x="12" y="1565"/>
                      </a:lnTo>
                      <a:lnTo>
                        <a:pt x="23" y="1554"/>
                      </a:lnTo>
                      <a:lnTo>
                        <a:pt x="12" y="1542"/>
                      </a:lnTo>
                      <a:lnTo>
                        <a:pt x="12" y="1530"/>
                      </a:lnTo>
                      <a:lnTo>
                        <a:pt x="0" y="1530"/>
                      </a:lnTo>
                      <a:lnTo>
                        <a:pt x="12" y="1518"/>
                      </a:lnTo>
                      <a:lnTo>
                        <a:pt x="81" y="1530"/>
                      </a:lnTo>
                      <a:lnTo>
                        <a:pt x="92" y="1530"/>
                      </a:lnTo>
                      <a:lnTo>
                        <a:pt x="138" y="1542"/>
                      </a:lnTo>
                      <a:lnTo>
                        <a:pt x="161" y="1554"/>
                      </a:lnTo>
                      <a:lnTo>
                        <a:pt x="173" y="1565"/>
                      </a:lnTo>
                      <a:lnTo>
                        <a:pt x="208" y="1577"/>
                      </a:lnTo>
                      <a:lnTo>
                        <a:pt x="231" y="1565"/>
                      </a:lnTo>
                      <a:lnTo>
                        <a:pt x="254" y="1565"/>
                      </a:lnTo>
                      <a:lnTo>
                        <a:pt x="311" y="1589"/>
                      </a:lnTo>
                      <a:lnTo>
                        <a:pt x="323" y="1589"/>
                      </a:lnTo>
                      <a:lnTo>
                        <a:pt x="334" y="1577"/>
                      </a:lnTo>
                      <a:lnTo>
                        <a:pt x="369" y="1565"/>
                      </a:lnTo>
                      <a:lnTo>
                        <a:pt x="381" y="1554"/>
                      </a:lnTo>
                      <a:lnTo>
                        <a:pt x="415" y="1542"/>
                      </a:lnTo>
                      <a:lnTo>
                        <a:pt x="450" y="1542"/>
                      </a:lnTo>
                      <a:lnTo>
                        <a:pt x="484" y="1565"/>
                      </a:lnTo>
                      <a:lnTo>
                        <a:pt x="507" y="1554"/>
                      </a:lnTo>
                      <a:lnTo>
                        <a:pt x="519" y="1565"/>
                      </a:lnTo>
                      <a:lnTo>
                        <a:pt x="588" y="1577"/>
                      </a:lnTo>
                      <a:lnTo>
                        <a:pt x="623" y="1565"/>
                      </a:lnTo>
                      <a:lnTo>
                        <a:pt x="669" y="1565"/>
                      </a:lnTo>
                      <a:lnTo>
                        <a:pt x="703" y="1577"/>
                      </a:lnTo>
                      <a:lnTo>
                        <a:pt x="715" y="1577"/>
                      </a:lnTo>
                      <a:lnTo>
                        <a:pt x="784" y="1554"/>
                      </a:lnTo>
                      <a:lnTo>
                        <a:pt x="795" y="1542"/>
                      </a:lnTo>
                      <a:lnTo>
                        <a:pt x="807" y="1530"/>
                      </a:lnTo>
                      <a:lnTo>
                        <a:pt x="807" y="1507"/>
                      </a:lnTo>
                      <a:lnTo>
                        <a:pt x="807" y="1495"/>
                      </a:lnTo>
                      <a:lnTo>
                        <a:pt x="819" y="1483"/>
                      </a:lnTo>
                      <a:lnTo>
                        <a:pt x="819" y="1472"/>
                      </a:lnTo>
                      <a:lnTo>
                        <a:pt x="819" y="1460"/>
                      </a:lnTo>
                      <a:lnTo>
                        <a:pt x="830" y="1460"/>
                      </a:lnTo>
                      <a:lnTo>
                        <a:pt x="842" y="1448"/>
                      </a:lnTo>
                      <a:lnTo>
                        <a:pt x="830" y="1437"/>
                      </a:lnTo>
                      <a:lnTo>
                        <a:pt x="830" y="1425"/>
                      </a:lnTo>
                      <a:lnTo>
                        <a:pt x="830" y="1402"/>
                      </a:lnTo>
                      <a:lnTo>
                        <a:pt x="842" y="1390"/>
                      </a:lnTo>
                      <a:lnTo>
                        <a:pt x="842" y="1378"/>
                      </a:lnTo>
                      <a:lnTo>
                        <a:pt x="842" y="1367"/>
                      </a:lnTo>
                      <a:lnTo>
                        <a:pt x="853" y="1355"/>
                      </a:lnTo>
                      <a:lnTo>
                        <a:pt x="853" y="1343"/>
                      </a:lnTo>
                      <a:lnTo>
                        <a:pt x="842" y="1320"/>
                      </a:lnTo>
                      <a:lnTo>
                        <a:pt x="842" y="1308"/>
                      </a:lnTo>
                      <a:lnTo>
                        <a:pt x="842" y="1297"/>
                      </a:lnTo>
                      <a:lnTo>
                        <a:pt x="842" y="1285"/>
                      </a:lnTo>
                      <a:lnTo>
                        <a:pt x="853" y="1285"/>
                      </a:lnTo>
                      <a:lnTo>
                        <a:pt x="853" y="1262"/>
                      </a:lnTo>
                      <a:lnTo>
                        <a:pt x="865" y="1262"/>
                      </a:lnTo>
                      <a:lnTo>
                        <a:pt x="865" y="1250"/>
                      </a:lnTo>
                      <a:lnTo>
                        <a:pt x="876" y="1250"/>
                      </a:lnTo>
                      <a:lnTo>
                        <a:pt x="888" y="1262"/>
                      </a:lnTo>
                      <a:lnTo>
                        <a:pt x="899" y="1250"/>
                      </a:lnTo>
                      <a:lnTo>
                        <a:pt x="911" y="1238"/>
                      </a:lnTo>
                      <a:lnTo>
                        <a:pt x="922" y="1227"/>
                      </a:lnTo>
                      <a:lnTo>
                        <a:pt x="922" y="1215"/>
                      </a:lnTo>
                      <a:lnTo>
                        <a:pt x="934" y="1203"/>
                      </a:lnTo>
                      <a:lnTo>
                        <a:pt x="945" y="1192"/>
                      </a:lnTo>
                      <a:lnTo>
                        <a:pt x="957" y="1192"/>
                      </a:lnTo>
                      <a:lnTo>
                        <a:pt x="968" y="1180"/>
                      </a:lnTo>
                      <a:lnTo>
                        <a:pt x="968" y="1168"/>
                      </a:lnTo>
                      <a:lnTo>
                        <a:pt x="980" y="1168"/>
                      </a:lnTo>
                      <a:lnTo>
                        <a:pt x="968" y="1157"/>
                      </a:lnTo>
                      <a:lnTo>
                        <a:pt x="980" y="1133"/>
                      </a:lnTo>
                      <a:lnTo>
                        <a:pt x="968" y="1133"/>
                      </a:lnTo>
                      <a:lnTo>
                        <a:pt x="968" y="1121"/>
                      </a:lnTo>
                      <a:lnTo>
                        <a:pt x="980" y="1110"/>
                      </a:lnTo>
                      <a:lnTo>
                        <a:pt x="980" y="1098"/>
                      </a:lnTo>
                      <a:lnTo>
                        <a:pt x="980" y="1086"/>
                      </a:lnTo>
                      <a:lnTo>
                        <a:pt x="968" y="1075"/>
                      </a:lnTo>
                      <a:lnTo>
                        <a:pt x="980" y="1075"/>
                      </a:lnTo>
                      <a:lnTo>
                        <a:pt x="968" y="1063"/>
                      </a:lnTo>
                      <a:lnTo>
                        <a:pt x="980" y="1051"/>
                      </a:lnTo>
                      <a:lnTo>
                        <a:pt x="991" y="1051"/>
                      </a:lnTo>
                      <a:lnTo>
                        <a:pt x="1003" y="1040"/>
                      </a:lnTo>
                      <a:lnTo>
                        <a:pt x="1003" y="1028"/>
                      </a:lnTo>
                      <a:lnTo>
                        <a:pt x="1003" y="1005"/>
                      </a:lnTo>
                      <a:lnTo>
                        <a:pt x="1003" y="993"/>
                      </a:lnTo>
                      <a:lnTo>
                        <a:pt x="1015" y="970"/>
                      </a:lnTo>
                      <a:lnTo>
                        <a:pt x="1015" y="958"/>
                      </a:lnTo>
                      <a:lnTo>
                        <a:pt x="1026" y="923"/>
                      </a:lnTo>
                      <a:lnTo>
                        <a:pt x="1026" y="900"/>
                      </a:lnTo>
                      <a:lnTo>
                        <a:pt x="1038" y="900"/>
                      </a:lnTo>
                      <a:lnTo>
                        <a:pt x="1049" y="900"/>
                      </a:lnTo>
                      <a:lnTo>
                        <a:pt x="1049" y="888"/>
                      </a:lnTo>
                      <a:lnTo>
                        <a:pt x="1026" y="888"/>
                      </a:lnTo>
                      <a:lnTo>
                        <a:pt x="1026" y="876"/>
                      </a:lnTo>
                      <a:lnTo>
                        <a:pt x="1026" y="865"/>
                      </a:lnTo>
                      <a:lnTo>
                        <a:pt x="1015" y="853"/>
                      </a:lnTo>
                      <a:lnTo>
                        <a:pt x="1026" y="841"/>
                      </a:lnTo>
                      <a:lnTo>
                        <a:pt x="1015" y="818"/>
                      </a:lnTo>
                      <a:lnTo>
                        <a:pt x="1003" y="818"/>
                      </a:lnTo>
                      <a:lnTo>
                        <a:pt x="1003" y="795"/>
                      </a:lnTo>
                      <a:lnTo>
                        <a:pt x="991" y="795"/>
                      </a:lnTo>
                      <a:lnTo>
                        <a:pt x="980" y="795"/>
                      </a:lnTo>
                      <a:lnTo>
                        <a:pt x="980" y="783"/>
                      </a:lnTo>
                      <a:lnTo>
                        <a:pt x="968" y="783"/>
                      </a:lnTo>
                      <a:lnTo>
                        <a:pt x="968" y="748"/>
                      </a:lnTo>
                      <a:lnTo>
                        <a:pt x="957" y="736"/>
                      </a:lnTo>
                      <a:lnTo>
                        <a:pt x="945" y="724"/>
                      </a:lnTo>
                      <a:lnTo>
                        <a:pt x="945" y="713"/>
                      </a:lnTo>
                      <a:lnTo>
                        <a:pt x="934" y="701"/>
                      </a:lnTo>
                      <a:lnTo>
                        <a:pt x="934" y="689"/>
                      </a:lnTo>
                      <a:lnTo>
                        <a:pt x="922" y="689"/>
                      </a:lnTo>
                      <a:lnTo>
                        <a:pt x="911" y="701"/>
                      </a:lnTo>
                      <a:lnTo>
                        <a:pt x="911" y="689"/>
                      </a:lnTo>
                      <a:lnTo>
                        <a:pt x="899" y="689"/>
                      </a:lnTo>
                      <a:lnTo>
                        <a:pt x="899" y="678"/>
                      </a:lnTo>
                      <a:lnTo>
                        <a:pt x="888" y="678"/>
                      </a:lnTo>
                      <a:lnTo>
                        <a:pt x="876" y="678"/>
                      </a:lnTo>
                      <a:lnTo>
                        <a:pt x="865" y="678"/>
                      </a:lnTo>
                      <a:lnTo>
                        <a:pt x="865" y="689"/>
                      </a:lnTo>
                      <a:lnTo>
                        <a:pt x="865" y="678"/>
                      </a:lnTo>
                      <a:lnTo>
                        <a:pt x="853" y="678"/>
                      </a:lnTo>
                      <a:lnTo>
                        <a:pt x="853" y="666"/>
                      </a:lnTo>
                      <a:lnTo>
                        <a:pt x="842" y="666"/>
                      </a:lnTo>
                      <a:lnTo>
                        <a:pt x="830" y="654"/>
                      </a:lnTo>
                      <a:lnTo>
                        <a:pt x="842" y="654"/>
                      </a:lnTo>
                      <a:lnTo>
                        <a:pt x="830" y="643"/>
                      </a:lnTo>
                      <a:lnTo>
                        <a:pt x="842" y="643"/>
                      </a:lnTo>
                      <a:lnTo>
                        <a:pt x="830" y="631"/>
                      </a:lnTo>
                      <a:lnTo>
                        <a:pt x="830" y="619"/>
                      </a:lnTo>
                      <a:lnTo>
                        <a:pt x="830" y="608"/>
                      </a:lnTo>
                      <a:lnTo>
                        <a:pt x="830" y="596"/>
                      </a:lnTo>
                      <a:lnTo>
                        <a:pt x="830" y="573"/>
                      </a:lnTo>
                      <a:lnTo>
                        <a:pt x="830" y="561"/>
                      </a:lnTo>
                      <a:lnTo>
                        <a:pt x="819" y="538"/>
                      </a:lnTo>
                      <a:lnTo>
                        <a:pt x="819" y="526"/>
                      </a:lnTo>
                      <a:lnTo>
                        <a:pt x="830" y="514"/>
                      </a:lnTo>
                      <a:lnTo>
                        <a:pt x="830" y="503"/>
                      </a:lnTo>
                      <a:lnTo>
                        <a:pt x="842" y="468"/>
                      </a:lnTo>
                      <a:lnTo>
                        <a:pt x="865" y="444"/>
                      </a:lnTo>
                      <a:lnTo>
                        <a:pt x="876" y="444"/>
                      </a:lnTo>
                      <a:lnTo>
                        <a:pt x="899" y="433"/>
                      </a:lnTo>
                      <a:lnTo>
                        <a:pt x="899" y="444"/>
                      </a:lnTo>
                      <a:lnTo>
                        <a:pt x="911" y="444"/>
                      </a:lnTo>
                      <a:lnTo>
                        <a:pt x="922" y="444"/>
                      </a:lnTo>
                      <a:lnTo>
                        <a:pt x="922" y="433"/>
                      </a:lnTo>
                      <a:lnTo>
                        <a:pt x="934" y="421"/>
                      </a:lnTo>
                      <a:lnTo>
                        <a:pt x="934" y="409"/>
                      </a:lnTo>
                      <a:lnTo>
                        <a:pt x="945" y="409"/>
                      </a:lnTo>
                      <a:lnTo>
                        <a:pt x="957" y="409"/>
                      </a:lnTo>
                      <a:lnTo>
                        <a:pt x="980" y="409"/>
                      </a:lnTo>
                      <a:lnTo>
                        <a:pt x="1003" y="409"/>
                      </a:lnTo>
                      <a:lnTo>
                        <a:pt x="1026" y="409"/>
                      </a:lnTo>
                      <a:lnTo>
                        <a:pt x="1038" y="409"/>
                      </a:lnTo>
                      <a:lnTo>
                        <a:pt x="1049" y="397"/>
                      </a:lnTo>
                      <a:lnTo>
                        <a:pt x="1061" y="397"/>
                      </a:lnTo>
                      <a:lnTo>
                        <a:pt x="1061" y="386"/>
                      </a:lnTo>
                      <a:lnTo>
                        <a:pt x="1095" y="421"/>
                      </a:lnTo>
                      <a:lnTo>
                        <a:pt x="1107" y="421"/>
                      </a:lnTo>
                      <a:lnTo>
                        <a:pt x="1107" y="433"/>
                      </a:lnTo>
                      <a:lnTo>
                        <a:pt x="1130" y="433"/>
                      </a:lnTo>
                      <a:lnTo>
                        <a:pt x="1130" y="444"/>
                      </a:lnTo>
                      <a:lnTo>
                        <a:pt x="1141" y="444"/>
                      </a:lnTo>
                      <a:lnTo>
                        <a:pt x="1153" y="444"/>
                      </a:lnTo>
                      <a:lnTo>
                        <a:pt x="1164" y="444"/>
                      </a:lnTo>
                      <a:lnTo>
                        <a:pt x="1153" y="433"/>
                      </a:lnTo>
                      <a:lnTo>
                        <a:pt x="1187" y="433"/>
                      </a:lnTo>
                      <a:lnTo>
                        <a:pt x="1187" y="444"/>
                      </a:lnTo>
                      <a:lnTo>
                        <a:pt x="1222" y="456"/>
                      </a:lnTo>
                      <a:lnTo>
                        <a:pt x="1222" y="444"/>
                      </a:lnTo>
                      <a:lnTo>
                        <a:pt x="1234" y="433"/>
                      </a:lnTo>
                      <a:lnTo>
                        <a:pt x="1245" y="421"/>
                      </a:lnTo>
                      <a:lnTo>
                        <a:pt x="1257" y="421"/>
                      </a:lnTo>
                      <a:lnTo>
                        <a:pt x="1268" y="409"/>
                      </a:lnTo>
                      <a:lnTo>
                        <a:pt x="1280" y="397"/>
                      </a:lnTo>
                      <a:lnTo>
                        <a:pt x="1291" y="397"/>
                      </a:lnTo>
                      <a:lnTo>
                        <a:pt x="1291" y="421"/>
                      </a:lnTo>
                      <a:lnTo>
                        <a:pt x="1303" y="433"/>
                      </a:lnTo>
                      <a:lnTo>
                        <a:pt x="1326" y="456"/>
                      </a:lnTo>
                      <a:lnTo>
                        <a:pt x="1326" y="444"/>
                      </a:lnTo>
                      <a:lnTo>
                        <a:pt x="1337" y="433"/>
                      </a:lnTo>
                      <a:lnTo>
                        <a:pt x="1337" y="421"/>
                      </a:lnTo>
                      <a:lnTo>
                        <a:pt x="1349" y="409"/>
                      </a:lnTo>
                      <a:lnTo>
                        <a:pt x="1395" y="397"/>
                      </a:lnTo>
                      <a:lnTo>
                        <a:pt x="1406" y="409"/>
                      </a:lnTo>
                      <a:lnTo>
                        <a:pt x="1418" y="409"/>
                      </a:lnTo>
                      <a:lnTo>
                        <a:pt x="1441" y="409"/>
                      </a:lnTo>
                      <a:lnTo>
                        <a:pt x="1464" y="397"/>
                      </a:lnTo>
                      <a:lnTo>
                        <a:pt x="1476" y="397"/>
                      </a:lnTo>
                      <a:lnTo>
                        <a:pt x="1487" y="397"/>
                      </a:lnTo>
                      <a:lnTo>
                        <a:pt x="1499" y="386"/>
                      </a:lnTo>
                      <a:lnTo>
                        <a:pt x="1510" y="386"/>
                      </a:lnTo>
                      <a:lnTo>
                        <a:pt x="1522" y="362"/>
                      </a:lnTo>
                      <a:lnTo>
                        <a:pt x="1522" y="351"/>
                      </a:lnTo>
                      <a:lnTo>
                        <a:pt x="1522" y="339"/>
                      </a:lnTo>
                      <a:lnTo>
                        <a:pt x="1510" y="316"/>
                      </a:lnTo>
                      <a:lnTo>
                        <a:pt x="1522" y="292"/>
                      </a:lnTo>
                      <a:lnTo>
                        <a:pt x="1556" y="257"/>
                      </a:lnTo>
                      <a:lnTo>
                        <a:pt x="1591" y="246"/>
                      </a:lnTo>
                      <a:lnTo>
                        <a:pt x="1625" y="234"/>
                      </a:lnTo>
                      <a:lnTo>
                        <a:pt x="1637" y="222"/>
                      </a:lnTo>
                      <a:lnTo>
                        <a:pt x="1649" y="211"/>
                      </a:lnTo>
                      <a:lnTo>
                        <a:pt x="1672" y="211"/>
                      </a:lnTo>
                      <a:lnTo>
                        <a:pt x="1695" y="211"/>
                      </a:lnTo>
                      <a:lnTo>
                        <a:pt x="1706" y="211"/>
                      </a:lnTo>
                      <a:lnTo>
                        <a:pt x="1706" y="199"/>
                      </a:lnTo>
                      <a:lnTo>
                        <a:pt x="1729" y="176"/>
                      </a:lnTo>
                      <a:lnTo>
                        <a:pt x="1741" y="164"/>
                      </a:lnTo>
                      <a:lnTo>
                        <a:pt x="1752" y="152"/>
                      </a:lnTo>
                      <a:lnTo>
                        <a:pt x="1775" y="164"/>
                      </a:lnTo>
                      <a:lnTo>
                        <a:pt x="1787" y="164"/>
                      </a:lnTo>
                      <a:lnTo>
                        <a:pt x="1798" y="164"/>
                      </a:lnTo>
                      <a:lnTo>
                        <a:pt x="1821" y="152"/>
                      </a:lnTo>
                      <a:lnTo>
                        <a:pt x="1821" y="141"/>
                      </a:lnTo>
                      <a:lnTo>
                        <a:pt x="1821" y="129"/>
                      </a:lnTo>
                      <a:lnTo>
                        <a:pt x="1821" y="117"/>
                      </a:lnTo>
                      <a:lnTo>
                        <a:pt x="1844" y="94"/>
                      </a:lnTo>
                      <a:lnTo>
                        <a:pt x="1856" y="82"/>
                      </a:lnTo>
                      <a:lnTo>
                        <a:pt x="1868" y="71"/>
                      </a:lnTo>
                      <a:lnTo>
                        <a:pt x="1879" y="71"/>
                      </a:lnTo>
                      <a:lnTo>
                        <a:pt x="1891" y="71"/>
                      </a:lnTo>
                      <a:lnTo>
                        <a:pt x="1925" y="59"/>
                      </a:lnTo>
                      <a:lnTo>
                        <a:pt x="1937" y="59"/>
                      </a:lnTo>
                      <a:lnTo>
                        <a:pt x="1960" y="47"/>
                      </a:lnTo>
                      <a:lnTo>
                        <a:pt x="1971" y="36"/>
                      </a:lnTo>
                      <a:lnTo>
                        <a:pt x="1971" y="24"/>
                      </a:lnTo>
                      <a:lnTo>
                        <a:pt x="1983" y="36"/>
                      </a:lnTo>
                      <a:lnTo>
                        <a:pt x="2006" y="0"/>
                      </a:lnTo>
                      <a:lnTo>
                        <a:pt x="2017" y="0"/>
                      </a:lnTo>
                      <a:lnTo>
                        <a:pt x="2029" y="0"/>
                      </a:lnTo>
                      <a:lnTo>
                        <a:pt x="2040" y="0"/>
                      </a:lnTo>
                      <a:lnTo>
                        <a:pt x="2052" y="12"/>
                      </a:lnTo>
                      <a:lnTo>
                        <a:pt x="2064" y="12"/>
                      </a:lnTo>
                      <a:lnTo>
                        <a:pt x="2075" y="12"/>
                      </a:lnTo>
                      <a:lnTo>
                        <a:pt x="2087" y="36"/>
                      </a:lnTo>
                      <a:lnTo>
                        <a:pt x="2087" y="47"/>
                      </a:lnTo>
                      <a:lnTo>
                        <a:pt x="2098" y="47"/>
                      </a:lnTo>
                      <a:lnTo>
                        <a:pt x="2110" y="59"/>
                      </a:lnTo>
                      <a:lnTo>
                        <a:pt x="2133" y="59"/>
                      </a:lnTo>
                      <a:lnTo>
                        <a:pt x="2133" y="71"/>
                      </a:lnTo>
                      <a:lnTo>
                        <a:pt x="2133" y="82"/>
                      </a:lnTo>
                      <a:lnTo>
                        <a:pt x="2144" y="106"/>
                      </a:lnTo>
                      <a:lnTo>
                        <a:pt x="2167" y="106"/>
                      </a:lnTo>
                      <a:lnTo>
                        <a:pt x="2179" y="94"/>
                      </a:lnTo>
                      <a:lnTo>
                        <a:pt x="2190" y="94"/>
                      </a:lnTo>
                      <a:lnTo>
                        <a:pt x="2190" y="106"/>
                      </a:lnTo>
                      <a:lnTo>
                        <a:pt x="2179" y="117"/>
                      </a:lnTo>
                      <a:lnTo>
                        <a:pt x="2167" y="129"/>
                      </a:lnTo>
                      <a:lnTo>
                        <a:pt x="2190" y="141"/>
                      </a:lnTo>
                      <a:lnTo>
                        <a:pt x="2202" y="152"/>
                      </a:lnTo>
                      <a:lnTo>
                        <a:pt x="2213" y="152"/>
                      </a:lnTo>
                      <a:lnTo>
                        <a:pt x="2225" y="152"/>
                      </a:lnTo>
                      <a:lnTo>
                        <a:pt x="2225" y="164"/>
                      </a:lnTo>
                      <a:lnTo>
                        <a:pt x="2236" y="164"/>
                      </a:lnTo>
                      <a:lnTo>
                        <a:pt x="2236" y="176"/>
                      </a:lnTo>
                      <a:lnTo>
                        <a:pt x="2248" y="176"/>
                      </a:lnTo>
                      <a:lnTo>
                        <a:pt x="2259" y="176"/>
                      </a:lnTo>
                      <a:lnTo>
                        <a:pt x="2259" y="187"/>
                      </a:lnTo>
                      <a:lnTo>
                        <a:pt x="2248" y="187"/>
                      </a:lnTo>
                      <a:lnTo>
                        <a:pt x="2248" y="199"/>
                      </a:lnTo>
                      <a:lnTo>
                        <a:pt x="2236" y="187"/>
                      </a:lnTo>
                      <a:lnTo>
                        <a:pt x="2236" y="199"/>
                      </a:lnTo>
                      <a:lnTo>
                        <a:pt x="2248" y="199"/>
                      </a:lnTo>
                      <a:lnTo>
                        <a:pt x="2248" y="211"/>
                      </a:lnTo>
                      <a:lnTo>
                        <a:pt x="2236" y="222"/>
                      </a:lnTo>
                      <a:lnTo>
                        <a:pt x="2225" y="222"/>
                      </a:lnTo>
                      <a:lnTo>
                        <a:pt x="2236" y="234"/>
                      </a:lnTo>
                      <a:lnTo>
                        <a:pt x="2236" y="246"/>
                      </a:lnTo>
                      <a:lnTo>
                        <a:pt x="2225" y="257"/>
                      </a:lnTo>
                      <a:lnTo>
                        <a:pt x="2213" y="257"/>
                      </a:lnTo>
                      <a:lnTo>
                        <a:pt x="2202" y="257"/>
                      </a:lnTo>
                      <a:lnTo>
                        <a:pt x="2259" y="281"/>
                      </a:lnTo>
                      <a:lnTo>
                        <a:pt x="2283" y="292"/>
                      </a:lnTo>
                      <a:lnTo>
                        <a:pt x="2306" y="292"/>
                      </a:lnTo>
                      <a:lnTo>
                        <a:pt x="2317" y="304"/>
                      </a:lnTo>
                      <a:lnTo>
                        <a:pt x="2329" y="292"/>
                      </a:lnTo>
                      <a:lnTo>
                        <a:pt x="2329" y="327"/>
                      </a:lnTo>
                      <a:lnTo>
                        <a:pt x="2329" y="339"/>
                      </a:lnTo>
                      <a:lnTo>
                        <a:pt x="2340" y="351"/>
                      </a:lnTo>
                      <a:lnTo>
                        <a:pt x="2340" y="362"/>
                      </a:lnTo>
                      <a:lnTo>
                        <a:pt x="2363" y="386"/>
                      </a:lnTo>
                      <a:lnTo>
                        <a:pt x="2386" y="386"/>
                      </a:lnTo>
                      <a:lnTo>
                        <a:pt x="2386" y="397"/>
                      </a:lnTo>
                      <a:lnTo>
                        <a:pt x="2398" y="397"/>
                      </a:lnTo>
                      <a:lnTo>
                        <a:pt x="2409" y="397"/>
                      </a:lnTo>
                      <a:lnTo>
                        <a:pt x="2444" y="409"/>
                      </a:lnTo>
                      <a:lnTo>
                        <a:pt x="2444" y="421"/>
                      </a:lnTo>
                      <a:lnTo>
                        <a:pt x="2467" y="421"/>
                      </a:lnTo>
                      <a:lnTo>
                        <a:pt x="2478" y="421"/>
                      </a:lnTo>
                      <a:lnTo>
                        <a:pt x="2478" y="409"/>
                      </a:lnTo>
                      <a:lnTo>
                        <a:pt x="2490" y="397"/>
                      </a:lnTo>
                      <a:lnTo>
                        <a:pt x="2513" y="374"/>
                      </a:lnTo>
                      <a:lnTo>
                        <a:pt x="2513" y="362"/>
                      </a:lnTo>
                      <a:lnTo>
                        <a:pt x="2513" y="351"/>
                      </a:lnTo>
                      <a:lnTo>
                        <a:pt x="2525" y="327"/>
                      </a:lnTo>
                      <a:lnTo>
                        <a:pt x="2536" y="327"/>
                      </a:lnTo>
                      <a:lnTo>
                        <a:pt x="2548" y="327"/>
                      </a:lnTo>
                      <a:lnTo>
                        <a:pt x="2571" y="316"/>
                      </a:lnTo>
                      <a:lnTo>
                        <a:pt x="2582" y="316"/>
                      </a:lnTo>
                      <a:lnTo>
                        <a:pt x="2571" y="327"/>
                      </a:lnTo>
                      <a:lnTo>
                        <a:pt x="2582" y="327"/>
                      </a:lnTo>
                      <a:lnTo>
                        <a:pt x="2617" y="304"/>
                      </a:lnTo>
                      <a:lnTo>
                        <a:pt x="2617" y="292"/>
                      </a:lnTo>
                      <a:lnTo>
                        <a:pt x="2628" y="292"/>
                      </a:lnTo>
                      <a:lnTo>
                        <a:pt x="2640" y="292"/>
                      </a:lnTo>
                      <a:lnTo>
                        <a:pt x="2651" y="281"/>
                      </a:lnTo>
                      <a:lnTo>
                        <a:pt x="2663" y="292"/>
                      </a:lnTo>
                      <a:lnTo>
                        <a:pt x="2674" y="362"/>
                      </a:lnTo>
                      <a:lnTo>
                        <a:pt x="2663" y="374"/>
                      </a:lnTo>
                      <a:lnTo>
                        <a:pt x="2663" y="386"/>
                      </a:lnTo>
                      <a:lnTo>
                        <a:pt x="2651" y="397"/>
                      </a:lnTo>
                      <a:lnTo>
                        <a:pt x="2663" y="409"/>
                      </a:lnTo>
                      <a:lnTo>
                        <a:pt x="2698" y="433"/>
                      </a:lnTo>
                      <a:lnTo>
                        <a:pt x="2709" y="421"/>
                      </a:lnTo>
                      <a:lnTo>
                        <a:pt x="2732" y="409"/>
                      </a:lnTo>
                      <a:lnTo>
                        <a:pt x="2744" y="397"/>
                      </a:lnTo>
                      <a:lnTo>
                        <a:pt x="2744" y="409"/>
                      </a:lnTo>
                      <a:lnTo>
                        <a:pt x="2755" y="409"/>
                      </a:lnTo>
                      <a:lnTo>
                        <a:pt x="2767" y="409"/>
                      </a:lnTo>
                      <a:lnTo>
                        <a:pt x="2790" y="409"/>
                      </a:lnTo>
                      <a:lnTo>
                        <a:pt x="2801" y="409"/>
                      </a:lnTo>
                      <a:lnTo>
                        <a:pt x="2813" y="409"/>
                      </a:lnTo>
                      <a:lnTo>
                        <a:pt x="2824" y="421"/>
                      </a:lnTo>
                      <a:lnTo>
                        <a:pt x="2859" y="456"/>
                      </a:lnTo>
                      <a:lnTo>
                        <a:pt x="2859" y="479"/>
                      </a:lnTo>
                      <a:lnTo>
                        <a:pt x="2870" y="491"/>
                      </a:lnTo>
                      <a:lnTo>
                        <a:pt x="2905" y="503"/>
                      </a:lnTo>
                      <a:lnTo>
                        <a:pt x="2917" y="503"/>
                      </a:lnTo>
                      <a:lnTo>
                        <a:pt x="2917" y="514"/>
                      </a:lnTo>
                      <a:lnTo>
                        <a:pt x="2917" y="526"/>
                      </a:lnTo>
                      <a:lnTo>
                        <a:pt x="2928" y="526"/>
                      </a:lnTo>
                      <a:lnTo>
                        <a:pt x="2917" y="549"/>
                      </a:lnTo>
                      <a:lnTo>
                        <a:pt x="2928" y="561"/>
                      </a:lnTo>
                      <a:lnTo>
                        <a:pt x="2940" y="561"/>
                      </a:lnTo>
                      <a:lnTo>
                        <a:pt x="2951" y="561"/>
                      </a:lnTo>
                      <a:lnTo>
                        <a:pt x="2986" y="584"/>
                      </a:lnTo>
                      <a:lnTo>
                        <a:pt x="2997" y="596"/>
                      </a:lnTo>
                      <a:lnTo>
                        <a:pt x="3009" y="596"/>
                      </a:lnTo>
                      <a:lnTo>
                        <a:pt x="3020" y="596"/>
                      </a:lnTo>
                      <a:lnTo>
                        <a:pt x="3032" y="608"/>
                      </a:lnTo>
                      <a:lnTo>
                        <a:pt x="3043" y="608"/>
                      </a:lnTo>
                      <a:lnTo>
                        <a:pt x="3066" y="608"/>
                      </a:lnTo>
                      <a:lnTo>
                        <a:pt x="3078" y="596"/>
                      </a:lnTo>
                      <a:lnTo>
                        <a:pt x="3089" y="596"/>
                      </a:lnTo>
                      <a:lnTo>
                        <a:pt x="3112" y="584"/>
                      </a:lnTo>
                      <a:lnTo>
                        <a:pt x="3136" y="584"/>
                      </a:lnTo>
                      <a:lnTo>
                        <a:pt x="3136" y="549"/>
                      </a:lnTo>
                      <a:lnTo>
                        <a:pt x="3159" y="549"/>
                      </a:lnTo>
                      <a:lnTo>
                        <a:pt x="3182" y="538"/>
                      </a:lnTo>
                      <a:lnTo>
                        <a:pt x="3193" y="503"/>
                      </a:lnTo>
                      <a:lnTo>
                        <a:pt x="3228" y="491"/>
                      </a:lnTo>
                      <a:lnTo>
                        <a:pt x="3251" y="503"/>
                      </a:lnTo>
                      <a:lnTo>
                        <a:pt x="3274" y="491"/>
                      </a:lnTo>
                      <a:lnTo>
                        <a:pt x="3297" y="491"/>
                      </a:lnTo>
                      <a:lnTo>
                        <a:pt x="3308" y="479"/>
                      </a:lnTo>
                      <a:lnTo>
                        <a:pt x="3320" y="479"/>
                      </a:lnTo>
                      <a:lnTo>
                        <a:pt x="3331" y="479"/>
                      </a:lnTo>
                      <a:lnTo>
                        <a:pt x="3297" y="538"/>
                      </a:lnTo>
                      <a:lnTo>
                        <a:pt x="3297" y="549"/>
                      </a:lnTo>
                      <a:lnTo>
                        <a:pt x="3297" y="561"/>
                      </a:lnTo>
                      <a:lnTo>
                        <a:pt x="3285" y="573"/>
                      </a:lnTo>
                      <a:lnTo>
                        <a:pt x="3285" y="584"/>
                      </a:lnTo>
                      <a:lnTo>
                        <a:pt x="3297" y="596"/>
                      </a:lnTo>
                      <a:lnTo>
                        <a:pt x="3285" y="608"/>
                      </a:lnTo>
                      <a:lnTo>
                        <a:pt x="3285" y="631"/>
                      </a:lnTo>
                      <a:lnTo>
                        <a:pt x="3285" y="643"/>
                      </a:lnTo>
                      <a:lnTo>
                        <a:pt x="3285" y="654"/>
                      </a:lnTo>
                      <a:lnTo>
                        <a:pt x="3285" y="678"/>
                      </a:lnTo>
                      <a:lnTo>
                        <a:pt x="3297" y="689"/>
                      </a:lnTo>
                      <a:lnTo>
                        <a:pt x="3297" y="701"/>
                      </a:lnTo>
                      <a:lnTo>
                        <a:pt x="3320" y="736"/>
                      </a:lnTo>
                      <a:lnTo>
                        <a:pt x="3320" y="748"/>
                      </a:lnTo>
                      <a:lnTo>
                        <a:pt x="3331" y="759"/>
                      </a:lnTo>
                      <a:lnTo>
                        <a:pt x="3331" y="771"/>
                      </a:lnTo>
                      <a:lnTo>
                        <a:pt x="3308" y="783"/>
                      </a:lnTo>
                      <a:lnTo>
                        <a:pt x="3297" y="783"/>
                      </a:lnTo>
                      <a:lnTo>
                        <a:pt x="3285" y="795"/>
                      </a:lnTo>
                      <a:lnTo>
                        <a:pt x="3285" y="830"/>
                      </a:lnTo>
                      <a:lnTo>
                        <a:pt x="3285" y="841"/>
                      </a:lnTo>
                      <a:lnTo>
                        <a:pt x="3274" y="876"/>
                      </a:lnTo>
                      <a:lnTo>
                        <a:pt x="3285" y="923"/>
                      </a:lnTo>
                      <a:lnTo>
                        <a:pt x="3285" y="946"/>
                      </a:lnTo>
                      <a:lnTo>
                        <a:pt x="3285" y="970"/>
                      </a:lnTo>
                      <a:lnTo>
                        <a:pt x="3274" y="1016"/>
                      </a:lnTo>
                      <a:lnTo>
                        <a:pt x="3285" y="1028"/>
                      </a:lnTo>
                      <a:lnTo>
                        <a:pt x="3262" y="1051"/>
                      </a:lnTo>
                      <a:lnTo>
                        <a:pt x="3251" y="1110"/>
                      </a:lnTo>
                      <a:lnTo>
                        <a:pt x="3228" y="1157"/>
                      </a:lnTo>
                      <a:lnTo>
                        <a:pt x="3216" y="1215"/>
                      </a:lnTo>
                      <a:lnTo>
                        <a:pt x="3216" y="1227"/>
                      </a:lnTo>
                      <a:lnTo>
                        <a:pt x="3216" y="1238"/>
                      </a:lnTo>
                      <a:lnTo>
                        <a:pt x="3228" y="1238"/>
                      </a:lnTo>
                      <a:lnTo>
                        <a:pt x="3274" y="1215"/>
                      </a:lnTo>
                      <a:lnTo>
                        <a:pt x="3308" y="1215"/>
                      </a:lnTo>
                      <a:lnTo>
                        <a:pt x="3331" y="1215"/>
                      </a:lnTo>
                      <a:lnTo>
                        <a:pt x="3343" y="1215"/>
                      </a:lnTo>
                      <a:lnTo>
                        <a:pt x="3355" y="1227"/>
                      </a:lnTo>
                      <a:lnTo>
                        <a:pt x="3355" y="1238"/>
                      </a:lnTo>
                      <a:lnTo>
                        <a:pt x="3378" y="1250"/>
                      </a:lnTo>
                      <a:lnTo>
                        <a:pt x="3378" y="1262"/>
                      </a:lnTo>
                      <a:lnTo>
                        <a:pt x="3389" y="1262"/>
                      </a:lnTo>
                      <a:lnTo>
                        <a:pt x="3401" y="1285"/>
                      </a:lnTo>
                      <a:lnTo>
                        <a:pt x="3389" y="1285"/>
                      </a:lnTo>
                      <a:lnTo>
                        <a:pt x="3378" y="1308"/>
                      </a:lnTo>
                      <a:lnTo>
                        <a:pt x="3355" y="1320"/>
                      </a:lnTo>
                      <a:lnTo>
                        <a:pt x="3355" y="1332"/>
                      </a:lnTo>
                      <a:lnTo>
                        <a:pt x="3355" y="1343"/>
                      </a:lnTo>
                      <a:lnTo>
                        <a:pt x="3343" y="1378"/>
                      </a:lnTo>
                      <a:lnTo>
                        <a:pt x="3343" y="1402"/>
                      </a:lnTo>
                      <a:lnTo>
                        <a:pt x="3343" y="1413"/>
                      </a:lnTo>
                      <a:lnTo>
                        <a:pt x="3355" y="1413"/>
                      </a:lnTo>
                      <a:lnTo>
                        <a:pt x="3343" y="1448"/>
                      </a:lnTo>
                      <a:lnTo>
                        <a:pt x="3343" y="1460"/>
                      </a:lnTo>
                      <a:lnTo>
                        <a:pt x="3355" y="1472"/>
                      </a:lnTo>
                      <a:lnTo>
                        <a:pt x="3378" y="1472"/>
                      </a:lnTo>
                      <a:lnTo>
                        <a:pt x="3401" y="1483"/>
                      </a:lnTo>
                      <a:lnTo>
                        <a:pt x="3412" y="1483"/>
                      </a:lnTo>
                      <a:lnTo>
                        <a:pt x="3435" y="1483"/>
                      </a:lnTo>
                      <a:lnTo>
                        <a:pt x="3447" y="1472"/>
                      </a:lnTo>
                      <a:lnTo>
                        <a:pt x="3447" y="1460"/>
                      </a:lnTo>
                      <a:lnTo>
                        <a:pt x="3470" y="1448"/>
                      </a:lnTo>
                      <a:lnTo>
                        <a:pt x="3493" y="1413"/>
                      </a:lnTo>
                      <a:lnTo>
                        <a:pt x="3504" y="1413"/>
                      </a:lnTo>
                      <a:lnTo>
                        <a:pt x="3504" y="1402"/>
                      </a:lnTo>
                      <a:lnTo>
                        <a:pt x="3551" y="1402"/>
                      </a:lnTo>
                      <a:lnTo>
                        <a:pt x="3562" y="1402"/>
                      </a:lnTo>
                      <a:lnTo>
                        <a:pt x="3562" y="1413"/>
                      </a:lnTo>
                      <a:lnTo>
                        <a:pt x="3574" y="1437"/>
                      </a:lnTo>
                      <a:lnTo>
                        <a:pt x="3574" y="1448"/>
                      </a:lnTo>
                      <a:lnTo>
                        <a:pt x="3574" y="1472"/>
                      </a:lnTo>
                      <a:lnTo>
                        <a:pt x="3574" y="1483"/>
                      </a:lnTo>
                      <a:lnTo>
                        <a:pt x="3551" y="1483"/>
                      </a:lnTo>
                      <a:lnTo>
                        <a:pt x="3551" y="1495"/>
                      </a:lnTo>
                      <a:lnTo>
                        <a:pt x="3574" y="1518"/>
                      </a:lnTo>
                      <a:lnTo>
                        <a:pt x="3585" y="1518"/>
                      </a:lnTo>
                      <a:lnTo>
                        <a:pt x="3597" y="1542"/>
                      </a:lnTo>
                      <a:lnTo>
                        <a:pt x="3608" y="1565"/>
                      </a:lnTo>
                      <a:lnTo>
                        <a:pt x="3597" y="1577"/>
                      </a:lnTo>
                      <a:lnTo>
                        <a:pt x="3585" y="1600"/>
                      </a:lnTo>
                      <a:lnTo>
                        <a:pt x="3574" y="1647"/>
                      </a:lnTo>
                      <a:lnTo>
                        <a:pt x="3585" y="1659"/>
                      </a:lnTo>
                      <a:lnTo>
                        <a:pt x="3585" y="1670"/>
                      </a:lnTo>
                      <a:lnTo>
                        <a:pt x="3574" y="1682"/>
                      </a:lnTo>
                      <a:lnTo>
                        <a:pt x="3562" y="1682"/>
                      </a:lnTo>
                      <a:lnTo>
                        <a:pt x="3562" y="1694"/>
                      </a:lnTo>
                      <a:lnTo>
                        <a:pt x="3562" y="1705"/>
                      </a:lnTo>
                      <a:lnTo>
                        <a:pt x="3551" y="1717"/>
                      </a:lnTo>
                      <a:lnTo>
                        <a:pt x="3539" y="1740"/>
                      </a:lnTo>
                      <a:lnTo>
                        <a:pt x="3539" y="1752"/>
                      </a:lnTo>
                      <a:lnTo>
                        <a:pt x="3527" y="1752"/>
                      </a:lnTo>
                      <a:lnTo>
                        <a:pt x="3516" y="1775"/>
                      </a:lnTo>
                      <a:lnTo>
                        <a:pt x="3504" y="1787"/>
                      </a:lnTo>
                      <a:lnTo>
                        <a:pt x="3493" y="1799"/>
                      </a:lnTo>
                      <a:lnTo>
                        <a:pt x="3504" y="1810"/>
                      </a:lnTo>
                      <a:lnTo>
                        <a:pt x="3527" y="1822"/>
                      </a:lnTo>
                      <a:lnTo>
                        <a:pt x="3539" y="1845"/>
                      </a:lnTo>
                      <a:lnTo>
                        <a:pt x="3562" y="1869"/>
                      </a:lnTo>
                      <a:lnTo>
                        <a:pt x="3574" y="1880"/>
                      </a:lnTo>
                      <a:lnTo>
                        <a:pt x="3585" y="1892"/>
                      </a:lnTo>
                      <a:lnTo>
                        <a:pt x="3597" y="1916"/>
                      </a:lnTo>
                      <a:lnTo>
                        <a:pt x="3620" y="1951"/>
                      </a:lnTo>
                      <a:lnTo>
                        <a:pt x="3643" y="1974"/>
                      </a:lnTo>
                      <a:lnTo>
                        <a:pt x="3677" y="2009"/>
                      </a:lnTo>
                      <a:lnTo>
                        <a:pt x="3689" y="2021"/>
                      </a:lnTo>
                      <a:lnTo>
                        <a:pt x="3700" y="2021"/>
                      </a:lnTo>
                      <a:lnTo>
                        <a:pt x="3700" y="2009"/>
                      </a:lnTo>
                      <a:lnTo>
                        <a:pt x="3712" y="2009"/>
                      </a:lnTo>
                      <a:lnTo>
                        <a:pt x="3735" y="2032"/>
                      </a:lnTo>
                      <a:lnTo>
                        <a:pt x="3747" y="2044"/>
                      </a:lnTo>
                      <a:lnTo>
                        <a:pt x="3758" y="2091"/>
                      </a:lnTo>
                      <a:lnTo>
                        <a:pt x="3793" y="2126"/>
                      </a:lnTo>
                      <a:lnTo>
                        <a:pt x="3804" y="2126"/>
                      </a:lnTo>
                      <a:lnTo>
                        <a:pt x="3804" y="2137"/>
                      </a:lnTo>
                      <a:lnTo>
                        <a:pt x="3827" y="2149"/>
                      </a:lnTo>
                      <a:lnTo>
                        <a:pt x="3839" y="2172"/>
                      </a:lnTo>
                      <a:lnTo>
                        <a:pt x="3850" y="2184"/>
                      </a:lnTo>
                      <a:lnTo>
                        <a:pt x="3873" y="2196"/>
                      </a:lnTo>
                      <a:lnTo>
                        <a:pt x="3873" y="2207"/>
                      </a:lnTo>
                      <a:lnTo>
                        <a:pt x="3885" y="2207"/>
                      </a:lnTo>
                      <a:lnTo>
                        <a:pt x="3885" y="2196"/>
                      </a:lnTo>
                      <a:lnTo>
                        <a:pt x="3896" y="2196"/>
                      </a:lnTo>
                      <a:lnTo>
                        <a:pt x="3896" y="2219"/>
                      </a:lnTo>
                      <a:lnTo>
                        <a:pt x="3919" y="2219"/>
                      </a:lnTo>
                      <a:lnTo>
                        <a:pt x="3931" y="2231"/>
                      </a:lnTo>
                      <a:lnTo>
                        <a:pt x="3942" y="2231"/>
                      </a:lnTo>
                      <a:lnTo>
                        <a:pt x="3942" y="2242"/>
                      </a:lnTo>
                      <a:lnTo>
                        <a:pt x="3966" y="2254"/>
                      </a:lnTo>
                      <a:lnTo>
                        <a:pt x="3977" y="2242"/>
                      </a:lnTo>
                      <a:lnTo>
                        <a:pt x="3989" y="2254"/>
                      </a:lnTo>
                      <a:lnTo>
                        <a:pt x="4000" y="2242"/>
                      </a:lnTo>
                      <a:lnTo>
                        <a:pt x="4012" y="2231"/>
                      </a:lnTo>
                      <a:lnTo>
                        <a:pt x="4023" y="2231"/>
                      </a:lnTo>
                      <a:lnTo>
                        <a:pt x="4035" y="2231"/>
                      </a:lnTo>
                      <a:lnTo>
                        <a:pt x="4046" y="2219"/>
                      </a:lnTo>
                      <a:lnTo>
                        <a:pt x="4081" y="2207"/>
                      </a:lnTo>
                      <a:lnTo>
                        <a:pt x="4092" y="2196"/>
                      </a:lnTo>
                      <a:lnTo>
                        <a:pt x="4104" y="2207"/>
                      </a:lnTo>
                      <a:lnTo>
                        <a:pt x="4115" y="2196"/>
                      </a:lnTo>
                      <a:lnTo>
                        <a:pt x="4138" y="2207"/>
                      </a:lnTo>
                      <a:lnTo>
                        <a:pt x="4150" y="2184"/>
                      </a:lnTo>
                      <a:lnTo>
                        <a:pt x="4173" y="2161"/>
                      </a:lnTo>
                      <a:lnTo>
                        <a:pt x="4185" y="2149"/>
                      </a:lnTo>
                      <a:lnTo>
                        <a:pt x="4196" y="2149"/>
                      </a:lnTo>
                      <a:lnTo>
                        <a:pt x="4231" y="2126"/>
                      </a:lnTo>
                      <a:lnTo>
                        <a:pt x="4265" y="2102"/>
                      </a:lnTo>
                      <a:lnTo>
                        <a:pt x="4277" y="2102"/>
                      </a:lnTo>
                      <a:lnTo>
                        <a:pt x="4277" y="2114"/>
                      </a:lnTo>
                      <a:lnTo>
                        <a:pt x="4277" y="2126"/>
                      </a:lnTo>
                      <a:lnTo>
                        <a:pt x="4288" y="2126"/>
                      </a:lnTo>
                      <a:lnTo>
                        <a:pt x="4288" y="2149"/>
                      </a:lnTo>
                      <a:lnTo>
                        <a:pt x="4300" y="2149"/>
                      </a:lnTo>
                      <a:lnTo>
                        <a:pt x="4288" y="2172"/>
                      </a:lnTo>
                      <a:lnTo>
                        <a:pt x="4277" y="2196"/>
                      </a:lnTo>
                      <a:lnTo>
                        <a:pt x="4265" y="2207"/>
                      </a:lnTo>
                      <a:lnTo>
                        <a:pt x="4265" y="2231"/>
                      </a:lnTo>
                      <a:lnTo>
                        <a:pt x="4254" y="2242"/>
                      </a:lnTo>
                      <a:lnTo>
                        <a:pt x="4254" y="2254"/>
                      </a:lnTo>
                      <a:lnTo>
                        <a:pt x="4242" y="2266"/>
                      </a:lnTo>
                      <a:lnTo>
                        <a:pt x="4231" y="2301"/>
                      </a:lnTo>
                      <a:lnTo>
                        <a:pt x="4242" y="2336"/>
                      </a:lnTo>
                      <a:lnTo>
                        <a:pt x="4231" y="2336"/>
                      </a:lnTo>
                      <a:lnTo>
                        <a:pt x="4196" y="2336"/>
                      </a:lnTo>
                      <a:lnTo>
                        <a:pt x="4161" y="2348"/>
                      </a:lnTo>
                      <a:lnTo>
                        <a:pt x="4161" y="2371"/>
                      </a:lnTo>
                      <a:lnTo>
                        <a:pt x="4196" y="2488"/>
                      </a:lnTo>
                      <a:lnTo>
                        <a:pt x="4219" y="2499"/>
                      </a:lnTo>
                      <a:lnTo>
                        <a:pt x="4219" y="2511"/>
                      </a:lnTo>
                      <a:lnTo>
                        <a:pt x="4231" y="2534"/>
                      </a:lnTo>
                      <a:lnTo>
                        <a:pt x="4231" y="2569"/>
                      </a:lnTo>
                      <a:lnTo>
                        <a:pt x="4254" y="2581"/>
                      </a:lnTo>
                      <a:lnTo>
                        <a:pt x="4265" y="2593"/>
                      </a:lnTo>
                      <a:lnTo>
                        <a:pt x="4265" y="2604"/>
                      </a:lnTo>
                      <a:lnTo>
                        <a:pt x="4277" y="2604"/>
                      </a:lnTo>
                      <a:lnTo>
                        <a:pt x="4288" y="2616"/>
                      </a:lnTo>
                      <a:lnTo>
                        <a:pt x="4300" y="2616"/>
                      </a:lnTo>
                      <a:lnTo>
                        <a:pt x="4300" y="2628"/>
                      </a:lnTo>
                      <a:lnTo>
                        <a:pt x="4323" y="2651"/>
                      </a:lnTo>
                      <a:lnTo>
                        <a:pt x="4323" y="2663"/>
                      </a:lnTo>
                      <a:lnTo>
                        <a:pt x="4300" y="2663"/>
                      </a:lnTo>
                      <a:lnTo>
                        <a:pt x="4277" y="2651"/>
                      </a:lnTo>
                      <a:lnTo>
                        <a:pt x="4219" y="2616"/>
                      </a:lnTo>
                      <a:lnTo>
                        <a:pt x="4185" y="2604"/>
                      </a:lnTo>
                      <a:lnTo>
                        <a:pt x="4127" y="2604"/>
                      </a:lnTo>
                      <a:lnTo>
                        <a:pt x="4081" y="2593"/>
                      </a:lnTo>
                      <a:lnTo>
                        <a:pt x="4069" y="2604"/>
                      </a:lnTo>
                      <a:lnTo>
                        <a:pt x="4058" y="2628"/>
                      </a:lnTo>
                      <a:lnTo>
                        <a:pt x="4046" y="2639"/>
                      </a:lnTo>
                      <a:lnTo>
                        <a:pt x="4046" y="2663"/>
                      </a:lnTo>
                      <a:lnTo>
                        <a:pt x="4035" y="2663"/>
                      </a:lnTo>
                      <a:lnTo>
                        <a:pt x="4023" y="2663"/>
                      </a:lnTo>
                      <a:lnTo>
                        <a:pt x="4012" y="2686"/>
                      </a:lnTo>
                      <a:lnTo>
                        <a:pt x="4012" y="2698"/>
                      </a:lnTo>
                      <a:lnTo>
                        <a:pt x="4000" y="2710"/>
                      </a:lnTo>
                      <a:lnTo>
                        <a:pt x="4000" y="2721"/>
                      </a:lnTo>
                      <a:lnTo>
                        <a:pt x="4000" y="2733"/>
                      </a:lnTo>
                      <a:lnTo>
                        <a:pt x="3989" y="2756"/>
                      </a:lnTo>
                      <a:lnTo>
                        <a:pt x="3977" y="2780"/>
                      </a:lnTo>
                      <a:lnTo>
                        <a:pt x="4000" y="2826"/>
                      </a:lnTo>
                      <a:lnTo>
                        <a:pt x="4035" y="2838"/>
                      </a:lnTo>
                      <a:lnTo>
                        <a:pt x="4046" y="2861"/>
                      </a:lnTo>
                      <a:lnTo>
                        <a:pt x="4035" y="2885"/>
                      </a:lnTo>
                      <a:lnTo>
                        <a:pt x="4023" y="2896"/>
                      </a:lnTo>
                      <a:lnTo>
                        <a:pt x="4023" y="2885"/>
                      </a:lnTo>
                      <a:lnTo>
                        <a:pt x="4012" y="2885"/>
                      </a:lnTo>
                      <a:lnTo>
                        <a:pt x="4012" y="2908"/>
                      </a:lnTo>
                      <a:lnTo>
                        <a:pt x="3989" y="2920"/>
                      </a:lnTo>
                      <a:lnTo>
                        <a:pt x="3977" y="2908"/>
                      </a:lnTo>
                      <a:lnTo>
                        <a:pt x="3977" y="2920"/>
                      </a:lnTo>
                      <a:lnTo>
                        <a:pt x="3966" y="2920"/>
                      </a:lnTo>
                      <a:lnTo>
                        <a:pt x="3931" y="2896"/>
                      </a:lnTo>
                      <a:lnTo>
                        <a:pt x="3908" y="2885"/>
                      </a:lnTo>
                      <a:lnTo>
                        <a:pt x="3885" y="2861"/>
                      </a:lnTo>
                      <a:lnTo>
                        <a:pt x="3873" y="2861"/>
                      </a:lnTo>
                      <a:lnTo>
                        <a:pt x="3862" y="2861"/>
                      </a:lnTo>
                      <a:lnTo>
                        <a:pt x="3839" y="2861"/>
                      </a:lnTo>
                      <a:lnTo>
                        <a:pt x="3839" y="2873"/>
                      </a:lnTo>
                      <a:lnTo>
                        <a:pt x="3862" y="2920"/>
                      </a:lnTo>
                      <a:lnTo>
                        <a:pt x="3862" y="2955"/>
                      </a:lnTo>
                      <a:lnTo>
                        <a:pt x="3873" y="2978"/>
                      </a:lnTo>
                      <a:lnTo>
                        <a:pt x="3873" y="3001"/>
                      </a:lnTo>
                      <a:lnTo>
                        <a:pt x="3885" y="3025"/>
                      </a:lnTo>
                      <a:lnTo>
                        <a:pt x="3908" y="3060"/>
                      </a:lnTo>
                      <a:lnTo>
                        <a:pt x="3919" y="3048"/>
                      </a:lnTo>
                      <a:lnTo>
                        <a:pt x="3942" y="3060"/>
                      </a:lnTo>
                      <a:lnTo>
                        <a:pt x="3942" y="3072"/>
                      </a:lnTo>
                      <a:lnTo>
                        <a:pt x="3954" y="3083"/>
                      </a:lnTo>
                      <a:lnTo>
                        <a:pt x="3966" y="3083"/>
                      </a:lnTo>
                      <a:lnTo>
                        <a:pt x="3977" y="3083"/>
                      </a:lnTo>
                      <a:lnTo>
                        <a:pt x="4000" y="3083"/>
                      </a:lnTo>
                      <a:lnTo>
                        <a:pt x="4023" y="3083"/>
                      </a:lnTo>
                      <a:lnTo>
                        <a:pt x="4012" y="3095"/>
                      </a:lnTo>
                      <a:lnTo>
                        <a:pt x="4035" y="3095"/>
                      </a:lnTo>
                      <a:lnTo>
                        <a:pt x="4035" y="3107"/>
                      </a:lnTo>
                      <a:lnTo>
                        <a:pt x="4023" y="3118"/>
                      </a:lnTo>
                      <a:lnTo>
                        <a:pt x="4023" y="3142"/>
                      </a:lnTo>
                      <a:lnTo>
                        <a:pt x="4012" y="3177"/>
                      </a:lnTo>
                      <a:lnTo>
                        <a:pt x="4012" y="3188"/>
                      </a:lnTo>
                      <a:lnTo>
                        <a:pt x="4012" y="3212"/>
                      </a:lnTo>
                      <a:lnTo>
                        <a:pt x="4000" y="3212"/>
                      </a:lnTo>
                      <a:lnTo>
                        <a:pt x="3977" y="3200"/>
                      </a:lnTo>
                      <a:lnTo>
                        <a:pt x="3966" y="3200"/>
                      </a:lnTo>
                      <a:lnTo>
                        <a:pt x="3954" y="3200"/>
                      </a:lnTo>
                      <a:lnTo>
                        <a:pt x="3942" y="3200"/>
                      </a:lnTo>
                      <a:lnTo>
                        <a:pt x="3931" y="3200"/>
                      </a:lnTo>
                      <a:lnTo>
                        <a:pt x="3908" y="3200"/>
                      </a:lnTo>
                      <a:lnTo>
                        <a:pt x="3896" y="3212"/>
                      </a:lnTo>
                      <a:lnTo>
                        <a:pt x="3896" y="3223"/>
                      </a:lnTo>
                      <a:lnTo>
                        <a:pt x="3885" y="3235"/>
                      </a:lnTo>
                      <a:lnTo>
                        <a:pt x="3873" y="3247"/>
                      </a:lnTo>
                      <a:lnTo>
                        <a:pt x="3862" y="3258"/>
                      </a:lnTo>
                      <a:lnTo>
                        <a:pt x="3862" y="3282"/>
                      </a:lnTo>
                      <a:lnTo>
                        <a:pt x="3850" y="3305"/>
                      </a:lnTo>
                      <a:lnTo>
                        <a:pt x="3839" y="3352"/>
                      </a:lnTo>
                      <a:lnTo>
                        <a:pt x="3839" y="3363"/>
                      </a:lnTo>
                      <a:lnTo>
                        <a:pt x="3827" y="3375"/>
                      </a:lnTo>
                      <a:lnTo>
                        <a:pt x="3827" y="3387"/>
                      </a:lnTo>
                      <a:lnTo>
                        <a:pt x="3816" y="3422"/>
                      </a:lnTo>
                      <a:lnTo>
                        <a:pt x="3816" y="3445"/>
                      </a:lnTo>
                      <a:lnTo>
                        <a:pt x="3793" y="3469"/>
                      </a:lnTo>
                      <a:lnTo>
                        <a:pt x="3781" y="3492"/>
                      </a:lnTo>
                      <a:lnTo>
                        <a:pt x="3770" y="3504"/>
                      </a:lnTo>
                      <a:lnTo>
                        <a:pt x="3758" y="3492"/>
                      </a:lnTo>
                      <a:lnTo>
                        <a:pt x="3747" y="3492"/>
                      </a:lnTo>
                      <a:lnTo>
                        <a:pt x="3712" y="3492"/>
                      </a:lnTo>
                      <a:lnTo>
                        <a:pt x="3700" y="3504"/>
                      </a:lnTo>
                      <a:lnTo>
                        <a:pt x="3700" y="3515"/>
                      </a:lnTo>
                      <a:lnTo>
                        <a:pt x="3677" y="3515"/>
                      </a:lnTo>
                      <a:lnTo>
                        <a:pt x="3666" y="3527"/>
                      </a:lnTo>
                      <a:lnTo>
                        <a:pt x="3643" y="3527"/>
                      </a:lnTo>
                      <a:lnTo>
                        <a:pt x="3631" y="3539"/>
                      </a:lnTo>
                      <a:lnTo>
                        <a:pt x="3620" y="3550"/>
                      </a:lnTo>
                      <a:lnTo>
                        <a:pt x="3597" y="3539"/>
                      </a:lnTo>
                      <a:lnTo>
                        <a:pt x="3585" y="3527"/>
                      </a:lnTo>
                      <a:lnTo>
                        <a:pt x="3551" y="3527"/>
                      </a:lnTo>
                      <a:lnTo>
                        <a:pt x="3539" y="3527"/>
                      </a:lnTo>
                      <a:lnTo>
                        <a:pt x="3516" y="3527"/>
                      </a:lnTo>
                      <a:lnTo>
                        <a:pt x="3516" y="3539"/>
                      </a:lnTo>
                      <a:lnTo>
                        <a:pt x="3516" y="3527"/>
                      </a:lnTo>
                      <a:lnTo>
                        <a:pt x="3493" y="3515"/>
                      </a:lnTo>
                      <a:lnTo>
                        <a:pt x="3493" y="3539"/>
                      </a:lnTo>
                      <a:lnTo>
                        <a:pt x="3493" y="3550"/>
                      </a:lnTo>
                      <a:lnTo>
                        <a:pt x="3504" y="3562"/>
                      </a:lnTo>
                      <a:lnTo>
                        <a:pt x="3504" y="3585"/>
                      </a:lnTo>
                      <a:lnTo>
                        <a:pt x="3516" y="3597"/>
                      </a:lnTo>
                      <a:lnTo>
                        <a:pt x="3516" y="3609"/>
                      </a:lnTo>
                      <a:lnTo>
                        <a:pt x="3493" y="3609"/>
                      </a:lnTo>
                      <a:lnTo>
                        <a:pt x="3481" y="3609"/>
                      </a:lnTo>
                      <a:lnTo>
                        <a:pt x="3481" y="3620"/>
                      </a:lnTo>
                      <a:lnTo>
                        <a:pt x="3493" y="3620"/>
                      </a:lnTo>
                      <a:lnTo>
                        <a:pt x="3481" y="3632"/>
                      </a:lnTo>
                      <a:lnTo>
                        <a:pt x="3470" y="3620"/>
                      </a:lnTo>
                      <a:lnTo>
                        <a:pt x="3470" y="3632"/>
                      </a:lnTo>
                      <a:lnTo>
                        <a:pt x="3470" y="3644"/>
                      </a:lnTo>
                      <a:lnTo>
                        <a:pt x="3458" y="3644"/>
                      </a:lnTo>
                      <a:lnTo>
                        <a:pt x="3458" y="3620"/>
                      </a:lnTo>
                      <a:lnTo>
                        <a:pt x="3447" y="3620"/>
                      </a:lnTo>
                      <a:lnTo>
                        <a:pt x="3447" y="3644"/>
                      </a:lnTo>
                      <a:lnTo>
                        <a:pt x="3447" y="3655"/>
                      </a:lnTo>
                      <a:lnTo>
                        <a:pt x="3435" y="3655"/>
                      </a:lnTo>
                      <a:lnTo>
                        <a:pt x="3435" y="3644"/>
                      </a:lnTo>
                      <a:lnTo>
                        <a:pt x="3424" y="3644"/>
                      </a:lnTo>
                      <a:lnTo>
                        <a:pt x="3424" y="3655"/>
                      </a:lnTo>
                      <a:lnTo>
                        <a:pt x="3412" y="3667"/>
                      </a:lnTo>
                      <a:lnTo>
                        <a:pt x="3401" y="3679"/>
                      </a:lnTo>
                      <a:lnTo>
                        <a:pt x="3389" y="3679"/>
                      </a:lnTo>
                      <a:lnTo>
                        <a:pt x="3389" y="3690"/>
                      </a:lnTo>
                      <a:lnTo>
                        <a:pt x="3378" y="3690"/>
                      </a:lnTo>
                      <a:lnTo>
                        <a:pt x="3378" y="3702"/>
                      </a:lnTo>
                      <a:lnTo>
                        <a:pt x="3355" y="3714"/>
                      </a:lnTo>
                      <a:lnTo>
                        <a:pt x="3355" y="3725"/>
                      </a:lnTo>
                      <a:lnTo>
                        <a:pt x="3343" y="3725"/>
                      </a:lnTo>
                      <a:lnTo>
                        <a:pt x="3331" y="3725"/>
                      </a:lnTo>
                      <a:lnTo>
                        <a:pt x="3320" y="3737"/>
                      </a:lnTo>
                      <a:lnTo>
                        <a:pt x="3308" y="3749"/>
                      </a:lnTo>
                      <a:lnTo>
                        <a:pt x="3297" y="3760"/>
                      </a:lnTo>
                      <a:lnTo>
                        <a:pt x="3297" y="3772"/>
                      </a:lnTo>
                      <a:lnTo>
                        <a:pt x="3297" y="3784"/>
                      </a:lnTo>
                      <a:lnTo>
                        <a:pt x="3297" y="3795"/>
                      </a:lnTo>
                      <a:lnTo>
                        <a:pt x="3274" y="3784"/>
                      </a:lnTo>
                      <a:lnTo>
                        <a:pt x="3262" y="3795"/>
                      </a:lnTo>
                      <a:lnTo>
                        <a:pt x="3251" y="3795"/>
                      </a:lnTo>
                      <a:lnTo>
                        <a:pt x="3239" y="3784"/>
                      </a:lnTo>
                      <a:lnTo>
                        <a:pt x="3216" y="3772"/>
                      </a:lnTo>
                      <a:lnTo>
                        <a:pt x="3205" y="3772"/>
                      </a:lnTo>
                      <a:lnTo>
                        <a:pt x="3193" y="3784"/>
                      </a:lnTo>
                      <a:lnTo>
                        <a:pt x="3205" y="3784"/>
                      </a:lnTo>
                      <a:lnTo>
                        <a:pt x="3193" y="3807"/>
                      </a:lnTo>
                      <a:lnTo>
                        <a:pt x="3182" y="3807"/>
                      </a:lnTo>
                      <a:lnTo>
                        <a:pt x="3170" y="3819"/>
                      </a:lnTo>
                      <a:lnTo>
                        <a:pt x="3182" y="3831"/>
                      </a:lnTo>
                      <a:lnTo>
                        <a:pt x="3170" y="3831"/>
                      </a:lnTo>
                      <a:lnTo>
                        <a:pt x="3170" y="3842"/>
                      </a:lnTo>
                      <a:lnTo>
                        <a:pt x="3182" y="3854"/>
                      </a:lnTo>
                      <a:lnTo>
                        <a:pt x="3182" y="3866"/>
                      </a:lnTo>
                      <a:lnTo>
                        <a:pt x="3170" y="3866"/>
                      </a:lnTo>
                      <a:lnTo>
                        <a:pt x="3159" y="3854"/>
                      </a:lnTo>
                      <a:lnTo>
                        <a:pt x="3147" y="3854"/>
                      </a:lnTo>
                      <a:lnTo>
                        <a:pt x="3147" y="3877"/>
                      </a:lnTo>
                      <a:lnTo>
                        <a:pt x="3124" y="3877"/>
                      </a:lnTo>
                      <a:lnTo>
                        <a:pt x="3136" y="3889"/>
                      </a:lnTo>
                      <a:lnTo>
                        <a:pt x="3136" y="3901"/>
                      </a:lnTo>
                      <a:lnTo>
                        <a:pt x="3124" y="3901"/>
                      </a:lnTo>
                      <a:lnTo>
                        <a:pt x="3124" y="3912"/>
                      </a:lnTo>
                      <a:lnTo>
                        <a:pt x="3112" y="3912"/>
                      </a:lnTo>
                      <a:lnTo>
                        <a:pt x="3101" y="3936"/>
                      </a:lnTo>
                      <a:lnTo>
                        <a:pt x="3078" y="3936"/>
                      </a:lnTo>
                      <a:lnTo>
                        <a:pt x="3078" y="3947"/>
                      </a:lnTo>
                      <a:lnTo>
                        <a:pt x="3066" y="3947"/>
                      </a:lnTo>
                      <a:lnTo>
                        <a:pt x="3055" y="3959"/>
                      </a:lnTo>
                      <a:lnTo>
                        <a:pt x="3043" y="3971"/>
                      </a:lnTo>
                      <a:lnTo>
                        <a:pt x="3032" y="3971"/>
                      </a:lnTo>
                      <a:lnTo>
                        <a:pt x="3032" y="3982"/>
                      </a:lnTo>
                      <a:lnTo>
                        <a:pt x="3032" y="3994"/>
                      </a:lnTo>
                      <a:lnTo>
                        <a:pt x="3020" y="4006"/>
                      </a:lnTo>
                      <a:lnTo>
                        <a:pt x="3009" y="4006"/>
                      </a:lnTo>
                      <a:lnTo>
                        <a:pt x="3009" y="4017"/>
                      </a:lnTo>
                      <a:lnTo>
                        <a:pt x="2997" y="4017"/>
                      </a:lnTo>
                      <a:lnTo>
                        <a:pt x="2986" y="4029"/>
                      </a:lnTo>
                      <a:lnTo>
                        <a:pt x="2974" y="4006"/>
                      </a:lnTo>
                      <a:lnTo>
                        <a:pt x="2963" y="4006"/>
                      </a:lnTo>
                      <a:lnTo>
                        <a:pt x="2963" y="4017"/>
                      </a:lnTo>
                      <a:lnTo>
                        <a:pt x="2951" y="4029"/>
                      </a:lnTo>
                      <a:lnTo>
                        <a:pt x="2928" y="4041"/>
                      </a:lnTo>
                      <a:lnTo>
                        <a:pt x="2928" y="4029"/>
                      </a:lnTo>
                      <a:lnTo>
                        <a:pt x="2917" y="4041"/>
                      </a:lnTo>
                      <a:lnTo>
                        <a:pt x="2905" y="4064"/>
                      </a:lnTo>
                      <a:lnTo>
                        <a:pt x="2893" y="4064"/>
                      </a:lnTo>
                      <a:lnTo>
                        <a:pt x="2882" y="4076"/>
                      </a:lnTo>
                      <a:lnTo>
                        <a:pt x="2882" y="4087"/>
                      </a:lnTo>
                      <a:lnTo>
                        <a:pt x="2870" y="4134"/>
                      </a:lnTo>
                      <a:lnTo>
                        <a:pt x="2859" y="4157"/>
                      </a:lnTo>
                      <a:lnTo>
                        <a:pt x="2870" y="4169"/>
                      </a:lnTo>
                      <a:lnTo>
                        <a:pt x="2882" y="4169"/>
                      </a:lnTo>
                      <a:lnTo>
                        <a:pt x="2893" y="4181"/>
                      </a:lnTo>
                      <a:lnTo>
                        <a:pt x="2893" y="4193"/>
                      </a:lnTo>
                      <a:lnTo>
                        <a:pt x="2905" y="4193"/>
                      </a:lnTo>
                      <a:lnTo>
                        <a:pt x="2905" y="4204"/>
                      </a:lnTo>
                      <a:lnTo>
                        <a:pt x="2893" y="4204"/>
                      </a:lnTo>
                      <a:lnTo>
                        <a:pt x="2882" y="4216"/>
                      </a:lnTo>
                      <a:lnTo>
                        <a:pt x="2893" y="4228"/>
                      </a:lnTo>
                      <a:lnTo>
                        <a:pt x="2882" y="4251"/>
                      </a:lnTo>
                      <a:lnTo>
                        <a:pt x="2882" y="4263"/>
                      </a:lnTo>
                      <a:lnTo>
                        <a:pt x="2870" y="4274"/>
                      </a:lnTo>
                      <a:lnTo>
                        <a:pt x="2882" y="4286"/>
                      </a:lnTo>
                      <a:lnTo>
                        <a:pt x="2905" y="4298"/>
                      </a:lnTo>
                      <a:lnTo>
                        <a:pt x="2905" y="4309"/>
                      </a:lnTo>
                      <a:lnTo>
                        <a:pt x="2917" y="4321"/>
                      </a:lnTo>
                      <a:lnTo>
                        <a:pt x="2905" y="4321"/>
                      </a:lnTo>
                      <a:lnTo>
                        <a:pt x="2917" y="4333"/>
                      </a:lnTo>
                      <a:lnTo>
                        <a:pt x="2917" y="4356"/>
                      </a:lnTo>
                      <a:lnTo>
                        <a:pt x="2928" y="4356"/>
                      </a:lnTo>
                      <a:lnTo>
                        <a:pt x="2917" y="4368"/>
                      </a:lnTo>
                      <a:lnTo>
                        <a:pt x="2928" y="4368"/>
                      </a:lnTo>
                      <a:lnTo>
                        <a:pt x="2928" y="4379"/>
                      </a:lnTo>
                      <a:lnTo>
                        <a:pt x="2940" y="4391"/>
                      </a:lnTo>
                      <a:lnTo>
                        <a:pt x="2951" y="4403"/>
                      </a:lnTo>
                      <a:lnTo>
                        <a:pt x="2940" y="4414"/>
                      </a:lnTo>
                      <a:lnTo>
                        <a:pt x="2951" y="4426"/>
                      </a:lnTo>
                      <a:lnTo>
                        <a:pt x="2951" y="4473"/>
                      </a:lnTo>
                      <a:lnTo>
                        <a:pt x="2951" y="4484"/>
                      </a:lnTo>
                      <a:lnTo>
                        <a:pt x="2951" y="4496"/>
                      </a:lnTo>
                      <a:lnTo>
                        <a:pt x="2951" y="4508"/>
                      </a:lnTo>
                      <a:lnTo>
                        <a:pt x="2940" y="4519"/>
                      </a:lnTo>
                      <a:lnTo>
                        <a:pt x="2928" y="4531"/>
                      </a:lnTo>
                      <a:lnTo>
                        <a:pt x="2928" y="4543"/>
                      </a:lnTo>
                      <a:lnTo>
                        <a:pt x="2917" y="4555"/>
                      </a:lnTo>
                      <a:lnTo>
                        <a:pt x="2917" y="4566"/>
                      </a:lnTo>
                      <a:lnTo>
                        <a:pt x="2917" y="4578"/>
                      </a:lnTo>
                      <a:lnTo>
                        <a:pt x="2917" y="4590"/>
                      </a:lnTo>
                      <a:lnTo>
                        <a:pt x="2928" y="4590"/>
                      </a:lnTo>
                      <a:lnTo>
                        <a:pt x="2917" y="4601"/>
                      </a:lnTo>
                      <a:lnTo>
                        <a:pt x="2905" y="4601"/>
                      </a:lnTo>
                      <a:lnTo>
                        <a:pt x="2893" y="4613"/>
                      </a:lnTo>
                      <a:lnTo>
                        <a:pt x="2893" y="4625"/>
                      </a:lnTo>
                      <a:lnTo>
                        <a:pt x="2882" y="4625"/>
                      </a:lnTo>
                      <a:lnTo>
                        <a:pt x="2870" y="4625"/>
                      </a:lnTo>
                      <a:lnTo>
                        <a:pt x="2847" y="4636"/>
                      </a:lnTo>
                      <a:lnTo>
                        <a:pt x="2847" y="4660"/>
                      </a:lnTo>
                      <a:lnTo>
                        <a:pt x="2778" y="4648"/>
                      </a:lnTo>
                      <a:lnTo>
                        <a:pt x="2755" y="4660"/>
                      </a:lnTo>
                      <a:lnTo>
                        <a:pt x="2755" y="4671"/>
                      </a:lnTo>
                      <a:lnTo>
                        <a:pt x="2721" y="4695"/>
                      </a:lnTo>
                      <a:lnTo>
                        <a:pt x="2721" y="4718"/>
                      </a:lnTo>
                      <a:lnTo>
                        <a:pt x="2686" y="4753"/>
                      </a:lnTo>
                      <a:lnTo>
                        <a:pt x="2651" y="4753"/>
                      </a:lnTo>
                      <a:lnTo>
                        <a:pt x="2640" y="4741"/>
                      </a:lnTo>
                      <a:lnTo>
                        <a:pt x="2617" y="4741"/>
                      </a:lnTo>
                      <a:lnTo>
                        <a:pt x="2617" y="4730"/>
                      </a:lnTo>
                      <a:lnTo>
                        <a:pt x="2617" y="4718"/>
                      </a:lnTo>
                      <a:lnTo>
                        <a:pt x="2617" y="4695"/>
                      </a:lnTo>
                      <a:lnTo>
                        <a:pt x="2617" y="4683"/>
                      </a:lnTo>
                      <a:lnTo>
                        <a:pt x="2605" y="4660"/>
                      </a:lnTo>
                      <a:lnTo>
                        <a:pt x="2617" y="4648"/>
                      </a:lnTo>
                      <a:lnTo>
                        <a:pt x="2628" y="4636"/>
                      </a:lnTo>
                      <a:lnTo>
                        <a:pt x="2640" y="4648"/>
                      </a:lnTo>
                      <a:lnTo>
                        <a:pt x="2651" y="4648"/>
                      </a:lnTo>
                      <a:lnTo>
                        <a:pt x="2663" y="4636"/>
                      </a:lnTo>
                      <a:lnTo>
                        <a:pt x="2663" y="4625"/>
                      </a:lnTo>
                      <a:lnTo>
                        <a:pt x="2686" y="4613"/>
                      </a:lnTo>
                      <a:lnTo>
                        <a:pt x="2663" y="4590"/>
                      </a:lnTo>
                      <a:lnTo>
                        <a:pt x="2663" y="4578"/>
                      </a:lnTo>
                      <a:lnTo>
                        <a:pt x="2674" y="4578"/>
                      </a:lnTo>
                      <a:lnTo>
                        <a:pt x="2686" y="4578"/>
                      </a:lnTo>
                      <a:lnTo>
                        <a:pt x="2698" y="4590"/>
                      </a:lnTo>
                      <a:lnTo>
                        <a:pt x="2698" y="4601"/>
                      </a:lnTo>
                      <a:lnTo>
                        <a:pt x="2698" y="4578"/>
                      </a:lnTo>
                      <a:lnTo>
                        <a:pt x="2698" y="4555"/>
                      </a:lnTo>
                      <a:lnTo>
                        <a:pt x="2674" y="4555"/>
                      </a:lnTo>
                      <a:lnTo>
                        <a:pt x="2686" y="4555"/>
                      </a:lnTo>
                      <a:lnTo>
                        <a:pt x="2686" y="4543"/>
                      </a:lnTo>
                      <a:lnTo>
                        <a:pt x="2674" y="4555"/>
                      </a:lnTo>
                      <a:lnTo>
                        <a:pt x="2674" y="4543"/>
                      </a:lnTo>
                      <a:lnTo>
                        <a:pt x="2663" y="4543"/>
                      </a:lnTo>
                      <a:lnTo>
                        <a:pt x="2651" y="4543"/>
                      </a:lnTo>
                      <a:lnTo>
                        <a:pt x="2640" y="4531"/>
                      </a:lnTo>
                      <a:lnTo>
                        <a:pt x="2628" y="4519"/>
                      </a:lnTo>
                      <a:lnTo>
                        <a:pt x="2628" y="4531"/>
                      </a:lnTo>
                      <a:lnTo>
                        <a:pt x="2617" y="4531"/>
                      </a:lnTo>
                      <a:lnTo>
                        <a:pt x="2605" y="4543"/>
                      </a:lnTo>
                      <a:lnTo>
                        <a:pt x="2605" y="4531"/>
                      </a:lnTo>
                      <a:lnTo>
                        <a:pt x="2594" y="4543"/>
                      </a:lnTo>
                      <a:lnTo>
                        <a:pt x="2594" y="4555"/>
                      </a:lnTo>
                      <a:lnTo>
                        <a:pt x="2582" y="4555"/>
                      </a:lnTo>
                      <a:lnTo>
                        <a:pt x="2571" y="4543"/>
                      </a:lnTo>
                      <a:lnTo>
                        <a:pt x="2559" y="4543"/>
                      </a:lnTo>
                      <a:lnTo>
                        <a:pt x="2548" y="4543"/>
                      </a:lnTo>
                      <a:lnTo>
                        <a:pt x="2536" y="4555"/>
                      </a:lnTo>
                      <a:lnTo>
                        <a:pt x="2525" y="4566"/>
                      </a:lnTo>
                      <a:lnTo>
                        <a:pt x="2513" y="4555"/>
                      </a:lnTo>
                      <a:lnTo>
                        <a:pt x="2502" y="4566"/>
                      </a:lnTo>
                      <a:lnTo>
                        <a:pt x="2502" y="4555"/>
                      </a:lnTo>
                      <a:lnTo>
                        <a:pt x="2502" y="4566"/>
                      </a:lnTo>
                      <a:lnTo>
                        <a:pt x="2502" y="4555"/>
                      </a:lnTo>
                      <a:lnTo>
                        <a:pt x="2490" y="4566"/>
                      </a:lnTo>
                      <a:lnTo>
                        <a:pt x="2490" y="4578"/>
                      </a:lnTo>
                      <a:lnTo>
                        <a:pt x="2467" y="4566"/>
                      </a:lnTo>
                      <a:lnTo>
                        <a:pt x="2455" y="4566"/>
                      </a:lnTo>
                      <a:lnTo>
                        <a:pt x="2444" y="4566"/>
                      </a:lnTo>
                      <a:lnTo>
                        <a:pt x="2432" y="4566"/>
                      </a:lnTo>
                      <a:lnTo>
                        <a:pt x="2432" y="4590"/>
                      </a:lnTo>
                      <a:lnTo>
                        <a:pt x="2409" y="4590"/>
                      </a:lnTo>
                      <a:lnTo>
                        <a:pt x="2398" y="4601"/>
                      </a:lnTo>
                      <a:lnTo>
                        <a:pt x="2398" y="4613"/>
                      </a:lnTo>
                      <a:lnTo>
                        <a:pt x="2398" y="4636"/>
                      </a:lnTo>
                      <a:lnTo>
                        <a:pt x="2398" y="4648"/>
                      </a:lnTo>
                      <a:lnTo>
                        <a:pt x="2375" y="4648"/>
                      </a:lnTo>
                      <a:lnTo>
                        <a:pt x="2352" y="4660"/>
                      </a:lnTo>
                      <a:lnTo>
                        <a:pt x="2340" y="4671"/>
                      </a:lnTo>
                      <a:lnTo>
                        <a:pt x="2329" y="4695"/>
                      </a:lnTo>
                      <a:lnTo>
                        <a:pt x="2317" y="4706"/>
                      </a:lnTo>
                      <a:lnTo>
                        <a:pt x="2317" y="4718"/>
                      </a:lnTo>
                      <a:lnTo>
                        <a:pt x="2317" y="4730"/>
                      </a:lnTo>
                      <a:lnTo>
                        <a:pt x="2352" y="4753"/>
                      </a:lnTo>
                      <a:lnTo>
                        <a:pt x="2352" y="4765"/>
                      </a:lnTo>
                      <a:lnTo>
                        <a:pt x="2352" y="4776"/>
                      </a:lnTo>
                      <a:lnTo>
                        <a:pt x="2340" y="4776"/>
                      </a:lnTo>
                      <a:lnTo>
                        <a:pt x="2340" y="4788"/>
                      </a:lnTo>
                      <a:lnTo>
                        <a:pt x="2329" y="4800"/>
                      </a:lnTo>
                      <a:lnTo>
                        <a:pt x="2317" y="4800"/>
                      </a:lnTo>
                      <a:lnTo>
                        <a:pt x="2306" y="4811"/>
                      </a:lnTo>
                      <a:lnTo>
                        <a:pt x="2306" y="4823"/>
                      </a:lnTo>
                      <a:lnTo>
                        <a:pt x="2306" y="4835"/>
                      </a:lnTo>
                      <a:lnTo>
                        <a:pt x="2306" y="4846"/>
                      </a:lnTo>
                      <a:lnTo>
                        <a:pt x="2306" y="4858"/>
                      </a:lnTo>
                      <a:lnTo>
                        <a:pt x="2294" y="4870"/>
                      </a:lnTo>
                      <a:lnTo>
                        <a:pt x="2294" y="4881"/>
                      </a:lnTo>
                      <a:lnTo>
                        <a:pt x="2271" y="4905"/>
                      </a:lnTo>
                      <a:lnTo>
                        <a:pt x="2259" y="4905"/>
                      </a:lnTo>
                      <a:lnTo>
                        <a:pt x="2236" y="4905"/>
                      </a:lnTo>
                      <a:lnTo>
                        <a:pt x="2225" y="4905"/>
                      </a:lnTo>
                      <a:lnTo>
                        <a:pt x="2213" y="4893"/>
                      </a:lnTo>
                      <a:lnTo>
                        <a:pt x="2190" y="4916"/>
                      </a:lnTo>
                      <a:lnTo>
                        <a:pt x="2190" y="4905"/>
                      </a:lnTo>
                      <a:lnTo>
                        <a:pt x="2179" y="4916"/>
                      </a:lnTo>
                      <a:lnTo>
                        <a:pt x="2167" y="4905"/>
                      </a:lnTo>
                      <a:lnTo>
                        <a:pt x="2156" y="4905"/>
                      </a:lnTo>
                      <a:lnTo>
                        <a:pt x="2144" y="4905"/>
                      </a:lnTo>
                      <a:lnTo>
                        <a:pt x="2133" y="4905"/>
                      </a:lnTo>
                      <a:lnTo>
                        <a:pt x="2121" y="4905"/>
                      </a:lnTo>
                      <a:lnTo>
                        <a:pt x="2110" y="4916"/>
                      </a:lnTo>
                      <a:lnTo>
                        <a:pt x="2087" y="4928"/>
                      </a:lnTo>
                      <a:lnTo>
                        <a:pt x="2075" y="4916"/>
                      </a:lnTo>
                      <a:lnTo>
                        <a:pt x="2064" y="4928"/>
                      </a:lnTo>
                      <a:lnTo>
                        <a:pt x="2040" y="4928"/>
                      </a:lnTo>
                      <a:lnTo>
                        <a:pt x="2029" y="4928"/>
                      </a:lnTo>
                      <a:lnTo>
                        <a:pt x="2006" y="4940"/>
                      </a:lnTo>
                      <a:lnTo>
                        <a:pt x="1994" y="4940"/>
                      </a:lnTo>
                      <a:lnTo>
                        <a:pt x="1983" y="4963"/>
                      </a:lnTo>
                      <a:lnTo>
                        <a:pt x="1971" y="4951"/>
                      </a:lnTo>
                      <a:lnTo>
                        <a:pt x="1971" y="4963"/>
                      </a:lnTo>
                      <a:lnTo>
                        <a:pt x="1960" y="4975"/>
                      </a:lnTo>
                      <a:lnTo>
                        <a:pt x="1948" y="4975"/>
                      </a:lnTo>
                      <a:lnTo>
                        <a:pt x="1948" y="4987"/>
                      </a:lnTo>
                      <a:lnTo>
                        <a:pt x="1925" y="4998"/>
                      </a:lnTo>
                      <a:lnTo>
                        <a:pt x="1925" y="5010"/>
                      </a:lnTo>
                      <a:lnTo>
                        <a:pt x="1914" y="4998"/>
                      </a:lnTo>
                      <a:lnTo>
                        <a:pt x="1902" y="4987"/>
                      </a:lnTo>
                      <a:lnTo>
                        <a:pt x="1902" y="4975"/>
                      </a:lnTo>
                      <a:lnTo>
                        <a:pt x="1891" y="4963"/>
                      </a:lnTo>
                      <a:lnTo>
                        <a:pt x="1879" y="4963"/>
                      </a:lnTo>
                      <a:lnTo>
                        <a:pt x="1844" y="4963"/>
                      </a:lnTo>
                      <a:lnTo>
                        <a:pt x="1833" y="4963"/>
                      </a:lnTo>
                      <a:lnTo>
                        <a:pt x="1821" y="4963"/>
                      </a:lnTo>
                      <a:lnTo>
                        <a:pt x="1821" y="4951"/>
                      </a:lnTo>
                      <a:lnTo>
                        <a:pt x="1821" y="4940"/>
                      </a:lnTo>
                      <a:lnTo>
                        <a:pt x="1810" y="4940"/>
                      </a:lnTo>
                      <a:lnTo>
                        <a:pt x="1798" y="4940"/>
                      </a:lnTo>
                      <a:lnTo>
                        <a:pt x="1775" y="4940"/>
                      </a:lnTo>
                      <a:lnTo>
                        <a:pt x="1764" y="4928"/>
                      </a:lnTo>
                      <a:lnTo>
                        <a:pt x="1741" y="4928"/>
                      </a:lnTo>
                      <a:lnTo>
                        <a:pt x="1729" y="4905"/>
                      </a:lnTo>
                      <a:lnTo>
                        <a:pt x="1718" y="4905"/>
                      </a:lnTo>
                      <a:lnTo>
                        <a:pt x="1706" y="4893"/>
                      </a:lnTo>
                      <a:lnTo>
                        <a:pt x="1695" y="4881"/>
                      </a:lnTo>
                      <a:lnTo>
                        <a:pt x="1672" y="4870"/>
                      </a:lnTo>
                      <a:lnTo>
                        <a:pt x="1660" y="4870"/>
                      </a:lnTo>
                      <a:lnTo>
                        <a:pt x="1660" y="4846"/>
                      </a:lnTo>
                      <a:lnTo>
                        <a:pt x="1660" y="4823"/>
                      </a:lnTo>
                      <a:lnTo>
                        <a:pt x="1649" y="4800"/>
                      </a:lnTo>
                      <a:lnTo>
                        <a:pt x="1649" y="4788"/>
                      </a:lnTo>
                      <a:lnTo>
                        <a:pt x="1649" y="4776"/>
                      </a:lnTo>
                      <a:lnTo>
                        <a:pt x="1614" y="4788"/>
                      </a:lnTo>
                      <a:lnTo>
                        <a:pt x="1591" y="4776"/>
                      </a:lnTo>
                      <a:lnTo>
                        <a:pt x="1579" y="4765"/>
                      </a:lnTo>
                      <a:lnTo>
                        <a:pt x="1545" y="4765"/>
                      </a:lnTo>
                      <a:lnTo>
                        <a:pt x="1533" y="4753"/>
                      </a:lnTo>
                      <a:lnTo>
                        <a:pt x="1510" y="4765"/>
                      </a:lnTo>
                      <a:lnTo>
                        <a:pt x="1533" y="4776"/>
                      </a:lnTo>
                      <a:lnTo>
                        <a:pt x="1522" y="4788"/>
                      </a:lnTo>
                      <a:lnTo>
                        <a:pt x="1510" y="4788"/>
                      </a:lnTo>
                      <a:lnTo>
                        <a:pt x="1499" y="4800"/>
                      </a:lnTo>
                      <a:lnTo>
                        <a:pt x="1487" y="4811"/>
                      </a:lnTo>
                      <a:lnTo>
                        <a:pt x="1476" y="4823"/>
                      </a:lnTo>
                      <a:lnTo>
                        <a:pt x="1487" y="4846"/>
                      </a:lnTo>
                      <a:lnTo>
                        <a:pt x="1499" y="4846"/>
                      </a:lnTo>
                      <a:lnTo>
                        <a:pt x="1487" y="4846"/>
                      </a:lnTo>
                      <a:lnTo>
                        <a:pt x="1487" y="4858"/>
                      </a:lnTo>
                      <a:lnTo>
                        <a:pt x="1476" y="4858"/>
                      </a:lnTo>
                      <a:lnTo>
                        <a:pt x="1464" y="4858"/>
                      </a:lnTo>
                      <a:lnTo>
                        <a:pt x="1453" y="4858"/>
                      </a:lnTo>
                      <a:lnTo>
                        <a:pt x="1453" y="4846"/>
                      </a:lnTo>
                      <a:lnTo>
                        <a:pt x="1441" y="4846"/>
                      </a:lnTo>
                      <a:lnTo>
                        <a:pt x="1453" y="4835"/>
                      </a:lnTo>
                      <a:lnTo>
                        <a:pt x="1406" y="4823"/>
                      </a:lnTo>
                      <a:lnTo>
                        <a:pt x="1372" y="4811"/>
                      </a:lnTo>
                      <a:lnTo>
                        <a:pt x="1360" y="4811"/>
                      </a:lnTo>
                      <a:lnTo>
                        <a:pt x="1337" y="4811"/>
                      </a:lnTo>
                      <a:lnTo>
                        <a:pt x="1326" y="4823"/>
                      </a:lnTo>
                      <a:lnTo>
                        <a:pt x="1337" y="4823"/>
                      </a:lnTo>
                      <a:lnTo>
                        <a:pt x="1326" y="4823"/>
                      </a:lnTo>
                      <a:lnTo>
                        <a:pt x="1314" y="4823"/>
                      </a:lnTo>
                      <a:lnTo>
                        <a:pt x="1303" y="4823"/>
                      </a:lnTo>
                      <a:lnTo>
                        <a:pt x="1314" y="4811"/>
                      </a:lnTo>
                      <a:lnTo>
                        <a:pt x="1303" y="4811"/>
                      </a:lnTo>
                      <a:lnTo>
                        <a:pt x="1314" y="4800"/>
                      </a:lnTo>
                      <a:lnTo>
                        <a:pt x="1314" y="4776"/>
                      </a:lnTo>
                      <a:lnTo>
                        <a:pt x="1314" y="4765"/>
                      </a:lnTo>
                      <a:lnTo>
                        <a:pt x="1303" y="4730"/>
                      </a:lnTo>
                      <a:lnTo>
                        <a:pt x="1291" y="4718"/>
                      </a:lnTo>
                      <a:lnTo>
                        <a:pt x="1280" y="4718"/>
                      </a:lnTo>
                      <a:lnTo>
                        <a:pt x="1280" y="4695"/>
                      </a:lnTo>
                      <a:lnTo>
                        <a:pt x="1268" y="4695"/>
                      </a:lnTo>
                      <a:lnTo>
                        <a:pt x="1257" y="4671"/>
                      </a:lnTo>
                      <a:lnTo>
                        <a:pt x="1245" y="4671"/>
                      </a:lnTo>
                      <a:lnTo>
                        <a:pt x="1234" y="4671"/>
                      </a:lnTo>
                      <a:lnTo>
                        <a:pt x="1222" y="4671"/>
                      </a:lnTo>
                      <a:lnTo>
                        <a:pt x="1222" y="4683"/>
                      </a:lnTo>
                      <a:lnTo>
                        <a:pt x="1210" y="4683"/>
                      </a:lnTo>
                      <a:lnTo>
                        <a:pt x="1210" y="4671"/>
                      </a:lnTo>
                      <a:lnTo>
                        <a:pt x="1199" y="4671"/>
                      </a:lnTo>
                      <a:lnTo>
                        <a:pt x="1199" y="4683"/>
                      </a:lnTo>
                      <a:lnTo>
                        <a:pt x="1176" y="4671"/>
                      </a:lnTo>
                      <a:lnTo>
                        <a:pt x="1164" y="4671"/>
                      </a:lnTo>
                      <a:lnTo>
                        <a:pt x="1153" y="4660"/>
                      </a:lnTo>
                      <a:lnTo>
                        <a:pt x="1153" y="4671"/>
                      </a:lnTo>
                      <a:lnTo>
                        <a:pt x="1130" y="4671"/>
                      </a:lnTo>
                      <a:lnTo>
                        <a:pt x="1118" y="4671"/>
                      </a:lnTo>
                      <a:lnTo>
                        <a:pt x="1118" y="4660"/>
                      </a:lnTo>
                      <a:lnTo>
                        <a:pt x="1107" y="4660"/>
                      </a:lnTo>
                      <a:lnTo>
                        <a:pt x="1107" y="4671"/>
                      </a:lnTo>
                      <a:lnTo>
                        <a:pt x="1095" y="4671"/>
                      </a:lnTo>
                      <a:lnTo>
                        <a:pt x="1095" y="4660"/>
                      </a:lnTo>
                      <a:lnTo>
                        <a:pt x="1084" y="4671"/>
                      </a:lnTo>
                      <a:lnTo>
                        <a:pt x="1095" y="4671"/>
                      </a:lnTo>
                      <a:lnTo>
                        <a:pt x="1084" y="4683"/>
                      </a:lnTo>
                      <a:lnTo>
                        <a:pt x="1072" y="4671"/>
                      </a:lnTo>
                      <a:lnTo>
                        <a:pt x="1061" y="4671"/>
                      </a:lnTo>
                      <a:lnTo>
                        <a:pt x="1049" y="4671"/>
                      </a:lnTo>
                      <a:lnTo>
                        <a:pt x="1049" y="4660"/>
                      </a:lnTo>
                      <a:lnTo>
                        <a:pt x="1026" y="4660"/>
                      </a:lnTo>
                      <a:lnTo>
                        <a:pt x="1038" y="4648"/>
                      </a:lnTo>
                      <a:lnTo>
                        <a:pt x="1026" y="4648"/>
                      </a:lnTo>
                      <a:lnTo>
                        <a:pt x="1038" y="4636"/>
                      </a:lnTo>
                      <a:lnTo>
                        <a:pt x="1026" y="4636"/>
                      </a:lnTo>
                      <a:lnTo>
                        <a:pt x="1015" y="4636"/>
                      </a:lnTo>
                      <a:lnTo>
                        <a:pt x="1003" y="4636"/>
                      </a:lnTo>
                      <a:lnTo>
                        <a:pt x="991" y="4636"/>
                      </a:lnTo>
                      <a:lnTo>
                        <a:pt x="991" y="4625"/>
                      </a:lnTo>
                      <a:lnTo>
                        <a:pt x="968" y="4636"/>
                      </a:lnTo>
                      <a:lnTo>
                        <a:pt x="968" y="4613"/>
                      </a:lnTo>
                      <a:lnTo>
                        <a:pt x="968" y="4590"/>
                      </a:lnTo>
                      <a:lnTo>
                        <a:pt x="991" y="4566"/>
                      </a:lnTo>
                      <a:lnTo>
                        <a:pt x="991" y="4543"/>
                      </a:lnTo>
                      <a:lnTo>
                        <a:pt x="1003" y="4543"/>
                      </a:lnTo>
                      <a:lnTo>
                        <a:pt x="1003" y="4531"/>
                      </a:lnTo>
                      <a:lnTo>
                        <a:pt x="1003" y="4508"/>
                      </a:lnTo>
                      <a:lnTo>
                        <a:pt x="1003" y="4496"/>
                      </a:lnTo>
                      <a:lnTo>
                        <a:pt x="980" y="4496"/>
                      </a:lnTo>
                      <a:lnTo>
                        <a:pt x="957" y="4508"/>
                      </a:lnTo>
                      <a:lnTo>
                        <a:pt x="922" y="4496"/>
                      </a:lnTo>
                      <a:lnTo>
                        <a:pt x="899" y="4496"/>
                      </a:lnTo>
                      <a:lnTo>
                        <a:pt x="865" y="4473"/>
                      </a:lnTo>
                      <a:lnTo>
                        <a:pt x="853" y="4461"/>
                      </a:lnTo>
                      <a:lnTo>
                        <a:pt x="842" y="4461"/>
                      </a:lnTo>
                      <a:lnTo>
                        <a:pt x="842" y="4449"/>
                      </a:lnTo>
                      <a:lnTo>
                        <a:pt x="830" y="4449"/>
                      </a:lnTo>
                      <a:lnTo>
                        <a:pt x="819" y="4449"/>
                      </a:lnTo>
                      <a:lnTo>
                        <a:pt x="807" y="4449"/>
                      </a:lnTo>
                      <a:lnTo>
                        <a:pt x="807" y="4438"/>
                      </a:lnTo>
                      <a:lnTo>
                        <a:pt x="795" y="4438"/>
                      </a:lnTo>
                      <a:lnTo>
                        <a:pt x="784" y="4438"/>
                      </a:lnTo>
                      <a:lnTo>
                        <a:pt x="784" y="4414"/>
                      </a:lnTo>
                      <a:lnTo>
                        <a:pt x="772" y="441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4" name="cvalenciana">
                  <a:extLst>
                    <a:ext uri="{FF2B5EF4-FFF2-40B4-BE49-F238E27FC236}">
                      <a16:creationId xmlns:a16="http://schemas.microsoft.com/office/drawing/2014/main" id="{C310BED0-3730-4907-B249-056E2B2D32E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56228" y="3001903"/>
                  <a:ext cx="791396" cy="1485917"/>
                </a:xfrm>
                <a:custGeom>
                  <a:avLst/>
                  <a:gdLst>
                    <a:gd name="T0" fmla="*/ 208 w 2986"/>
                    <a:gd name="T1" fmla="*/ 1564 h 5815"/>
                    <a:gd name="T2" fmla="*/ 196 w 2986"/>
                    <a:gd name="T3" fmla="*/ 1319 h 5815"/>
                    <a:gd name="T4" fmla="*/ 334 w 2986"/>
                    <a:gd name="T5" fmla="*/ 1238 h 5815"/>
                    <a:gd name="T6" fmla="*/ 565 w 2986"/>
                    <a:gd name="T7" fmla="*/ 1378 h 5815"/>
                    <a:gd name="T8" fmla="*/ 519 w 2986"/>
                    <a:gd name="T9" fmla="*/ 1564 h 5815"/>
                    <a:gd name="T10" fmla="*/ 2917 w 2986"/>
                    <a:gd name="T11" fmla="*/ 619 h 5815"/>
                    <a:gd name="T12" fmla="*/ 2778 w 2986"/>
                    <a:gd name="T13" fmla="*/ 876 h 5815"/>
                    <a:gd name="T14" fmla="*/ 2651 w 2986"/>
                    <a:gd name="T15" fmla="*/ 1074 h 5815"/>
                    <a:gd name="T16" fmla="*/ 2432 w 2986"/>
                    <a:gd name="T17" fmla="*/ 1413 h 5815"/>
                    <a:gd name="T18" fmla="*/ 2294 w 2986"/>
                    <a:gd name="T19" fmla="*/ 1588 h 5815"/>
                    <a:gd name="T20" fmla="*/ 2087 w 2986"/>
                    <a:gd name="T21" fmla="*/ 1926 h 5815"/>
                    <a:gd name="T22" fmla="*/ 1879 w 2986"/>
                    <a:gd name="T23" fmla="*/ 2370 h 5815"/>
                    <a:gd name="T24" fmla="*/ 1810 w 2986"/>
                    <a:gd name="T25" fmla="*/ 2627 h 5815"/>
                    <a:gd name="T26" fmla="*/ 1798 w 2986"/>
                    <a:gd name="T27" fmla="*/ 2674 h 5815"/>
                    <a:gd name="T28" fmla="*/ 1960 w 2986"/>
                    <a:gd name="T29" fmla="*/ 3223 h 5815"/>
                    <a:gd name="T30" fmla="*/ 2167 w 2986"/>
                    <a:gd name="T31" fmla="*/ 3620 h 5815"/>
                    <a:gd name="T32" fmla="*/ 2559 w 2986"/>
                    <a:gd name="T33" fmla="*/ 3830 h 5815"/>
                    <a:gd name="T34" fmla="*/ 2674 w 2986"/>
                    <a:gd name="T35" fmla="*/ 3982 h 5815"/>
                    <a:gd name="T36" fmla="*/ 2594 w 2986"/>
                    <a:gd name="T37" fmla="*/ 4063 h 5815"/>
                    <a:gd name="T38" fmla="*/ 2432 w 2986"/>
                    <a:gd name="T39" fmla="*/ 4203 h 5815"/>
                    <a:gd name="T40" fmla="*/ 2248 w 2986"/>
                    <a:gd name="T41" fmla="*/ 4402 h 5815"/>
                    <a:gd name="T42" fmla="*/ 2029 w 2986"/>
                    <a:gd name="T43" fmla="*/ 4472 h 5815"/>
                    <a:gd name="T44" fmla="*/ 1764 w 2986"/>
                    <a:gd name="T45" fmla="*/ 4659 h 5815"/>
                    <a:gd name="T46" fmla="*/ 1625 w 2986"/>
                    <a:gd name="T47" fmla="*/ 4822 h 5815"/>
                    <a:gd name="T48" fmla="*/ 1522 w 2986"/>
                    <a:gd name="T49" fmla="*/ 5126 h 5815"/>
                    <a:gd name="T50" fmla="*/ 1383 w 2986"/>
                    <a:gd name="T51" fmla="*/ 5523 h 5815"/>
                    <a:gd name="T52" fmla="*/ 1280 w 2986"/>
                    <a:gd name="T53" fmla="*/ 5675 h 5815"/>
                    <a:gd name="T54" fmla="*/ 980 w 2986"/>
                    <a:gd name="T55" fmla="*/ 5616 h 5815"/>
                    <a:gd name="T56" fmla="*/ 888 w 2986"/>
                    <a:gd name="T57" fmla="*/ 4939 h 5815"/>
                    <a:gd name="T58" fmla="*/ 830 w 2986"/>
                    <a:gd name="T59" fmla="*/ 4390 h 5815"/>
                    <a:gd name="T60" fmla="*/ 922 w 2986"/>
                    <a:gd name="T61" fmla="*/ 3970 h 5815"/>
                    <a:gd name="T62" fmla="*/ 819 w 2986"/>
                    <a:gd name="T63" fmla="*/ 3655 h 5815"/>
                    <a:gd name="T64" fmla="*/ 427 w 2986"/>
                    <a:gd name="T65" fmla="*/ 3480 h 5815"/>
                    <a:gd name="T66" fmla="*/ 530 w 2986"/>
                    <a:gd name="T67" fmla="*/ 3036 h 5815"/>
                    <a:gd name="T68" fmla="*/ 415 w 2986"/>
                    <a:gd name="T69" fmla="*/ 2907 h 5815"/>
                    <a:gd name="T70" fmla="*/ 242 w 2986"/>
                    <a:gd name="T71" fmla="*/ 2861 h 5815"/>
                    <a:gd name="T72" fmla="*/ 161 w 2986"/>
                    <a:gd name="T73" fmla="*/ 2849 h 5815"/>
                    <a:gd name="T74" fmla="*/ 115 w 2986"/>
                    <a:gd name="T75" fmla="*/ 2791 h 5815"/>
                    <a:gd name="T76" fmla="*/ 35 w 2986"/>
                    <a:gd name="T77" fmla="*/ 2721 h 5815"/>
                    <a:gd name="T78" fmla="*/ 35 w 2986"/>
                    <a:gd name="T79" fmla="*/ 2592 h 5815"/>
                    <a:gd name="T80" fmla="*/ 69 w 2986"/>
                    <a:gd name="T81" fmla="*/ 2440 h 5815"/>
                    <a:gd name="T82" fmla="*/ 404 w 2986"/>
                    <a:gd name="T83" fmla="*/ 2032 h 5815"/>
                    <a:gd name="T84" fmla="*/ 461 w 2986"/>
                    <a:gd name="T85" fmla="*/ 1693 h 5815"/>
                    <a:gd name="T86" fmla="*/ 772 w 2986"/>
                    <a:gd name="T87" fmla="*/ 1623 h 5815"/>
                    <a:gd name="T88" fmla="*/ 911 w 2986"/>
                    <a:gd name="T89" fmla="*/ 1798 h 5815"/>
                    <a:gd name="T90" fmla="*/ 1026 w 2986"/>
                    <a:gd name="T91" fmla="*/ 1763 h 5815"/>
                    <a:gd name="T92" fmla="*/ 1072 w 2986"/>
                    <a:gd name="T93" fmla="*/ 1588 h 5815"/>
                    <a:gd name="T94" fmla="*/ 1303 w 2986"/>
                    <a:gd name="T95" fmla="*/ 1424 h 5815"/>
                    <a:gd name="T96" fmla="*/ 1406 w 2986"/>
                    <a:gd name="T97" fmla="*/ 1191 h 5815"/>
                    <a:gd name="T98" fmla="*/ 1660 w 2986"/>
                    <a:gd name="T99" fmla="*/ 992 h 5815"/>
                    <a:gd name="T100" fmla="*/ 1718 w 2986"/>
                    <a:gd name="T101" fmla="*/ 922 h 5815"/>
                    <a:gd name="T102" fmla="*/ 1821 w 2986"/>
                    <a:gd name="T103" fmla="*/ 817 h 5815"/>
                    <a:gd name="T104" fmla="*/ 1787 w 2986"/>
                    <a:gd name="T105" fmla="*/ 630 h 5815"/>
                    <a:gd name="T106" fmla="*/ 1787 w 2986"/>
                    <a:gd name="T107" fmla="*/ 455 h 5815"/>
                    <a:gd name="T108" fmla="*/ 1683 w 2986"/>
                    <a:gd name="T109" fmla="*/ 350 h 5815"/>
                    <a:gd name="T110" fmla="*/ 1741 w 2986"/>
                    <a:gd name="T111" fmla="*/ 245 h 5815"/>
                    <a:gd name="T112" fmla="*/ 1879 w 2986"/>
                    <a:gd name="T113" fmla="*/ 70 h 5815"/>
                    <a:gd name="T114" fmla="*/ 2087 w 2986"/>
                    <a:gd name="T115" fmla="*/ 105 h 5815"/>
                    <a:gd name="T116" fmla="*/ 2421 w 2986"/>
                    <a:gd name="T117" fmla="*/ 117 h 5815"/>
                    <a:gd name="T118" fmla="*/ 2640 w 2986"/>
                    <a:gd name="T119" fmla="*/ 187 h 5815"/>
                    <a:gd name="T120" fmla="*/ 2801 w 2986"/>
                    <a:gd name="T121" fmla="*/ 338 h 5815"/>
                    <a:gd name="T122" fmla="*/ 2940 w 2986"/>
                    <a:gd name="T123" fmla="*/ 467 h 581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986"/>
                    <a:gd name="T187" fmla="*/ 0 h 5815"/>
                    <a:gd name="T188" fmla="*/ 2986 w 2986"/>
                    <a:gd name="T189" fmla="*/ 5815 h 581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986" h="5815">
                      <a:moveTo>
                        <a:pt x="519" y="1564"/>
                      </a:moveTo>
                      <a:lnTo>
                        <a:pt x="507" y="1564"/>
                      </a:lnTo>
                      <a:lnTo>
                        <a:pt x="496" y="1576"/>
                      </a:lnTo>
                      <a:lnTo>
                        <a:pt x="484" y="1576"/>
                      </a:lnTo>
                      <a:lnTo>
                        <a:pt x="484" y="1588"/>
                      </a:lnTo>
                      <a:lnTo>
                        <a:pt x="473" y="1576"/>
                      </a:lnTo>
                      <a:lnTo>
                        <a:pt x="461" y="1588"/>
                      </a:lnTo>
                      <a:lnTo>
                        <a:pt x="438" y="1588"/>
                      </a:lnTo>
                      <a:lnTo>
                        <a:pt x="392" y="1600"/>
                      </a:lnTo>
                      <a:lnTo>
                        <a:pt x="369" y="1588"/>
                      </a:lnTo>
                      <a:lnTo>
                        <a:pt x="357" y="1588"/>
                      </a:lnTo>
                      <a:lnTo>
                        <a:pt x="334" y="1576"/>
                      </a:lnTo>
                      <a:lnTo>
                        <a:pt x="311" y="1576"/>
                      </a:lnTo>
                      <a:lnTo>
                        <a:pt x="277" y="1564"/>
                      </a:lnTo>
                      <a:lnTo>
                        <a:pt x="265" y="1564"/>
                      </a:lnTo>
                      <a:lnTo>
                        <a:pt x="242" y="1564"/>
                      </a:lnTo>
                      <a:lnTo>
                        <a:pt x="231" y="1564"/>
                      </a:lnTo>
                      <a:lnTo>
                        <a:pt x="219" y="1564"/>
                      </a:lnTo>
                      <a:lnTo>
                        <a:pt x="208" y="1564"/>
                      </a:lnTo>
                      <a:lnTo>
                        <a:pt x="196" y="1541"/>
                      </a:lnTo>
                      <a:lnTo>
                        <a:pt x="196" y="1518"/>
                      </a:lnTo>
                      <a:lnTo>
                        <a:pt x="173" y="1494"/>
                      </a:lnTo>
                      <a:lnTo>
                        <a:pt x="161" y="1459"/>
                      </a:lnTo>
                      <a:lnTo>
                        <a:pt x="150" y="1436"/>
                      </a:lnTo>
                      <a:lnTo>
                        <a:pt x="150" y="1424"/>
                      </a:lnTo>
                      <a:lnTo>
                        <a:pt x="138" y="1413"/>
                      </a:lnTo>
                      <a:lnTo>
                        <a:pt x="150" y="1389"/>
                      </a:lnTo>
                      <a:lnTo>
                        <a:pt x="127" y="1366"/>
                      </a:lnTo>
                      <a:lnTo>
                        <a:pt x="104" y="1366"/>
                      </a:lnTo>
                      <a:lnTo>
                        <a:pt x="81" y="1343"/>
                      </a:lnTo>
                      <a:lnTo>
                        <a:pt x="81" y="1331"/>
                      </a:lnTo>
                      <a:lnTo>
                        <a:pt x="92" y="1308"/>
                      </a:lnTo>
                      <a:lnTo>
                        <a:pt x="115" y="1319"/>
                      </a:lnTo>
                      <a:lnTo>
                        <a:pt x="127" y="1319"/>
                      </a:lnTo>
                      <a:lnTo>
                        <a:pt x="161" y="1319"/>
                      </a:lnTo>
                      <a:lnTo>
                        <a:pt x="173" y="1331"/>
                      </a:lnTo>
                      <a:lnTo>
                        <a:pt x="185" y="1319"/>
                      </a:lnTo>
                      <a:lnTo>
                        <a:pt x="196" y="1319"/>
                      </a:lnTo>
                      <a:lnTo>
                        <a:pt x="208" y="1319"/>
                      </a:lnTo>
                      <a:lnTo>
                        <a:pt x="219" y="1319"/>
                      </a:lnTo>
                      <a:lnTo>
                        <a:pt x="219" y="1331"/>
                      </a:lnTo>
                      <a:lnTo>
                        <a:pt x="219" y="1343"/>
                      </a:lnTo>
                      <a:lnTo>
                        <a:pt x="231" y="1343"/>
                      </a:lnTo>
                      <a:lnTo>
                        <a:pt x="265" y="1308"/>
                      </a:lnTo>
                      <a:lnTo>
                        <a:pt x="288" y="1308"/>
                      </a:lnTo>
                      <a:lnTo>
                        <a:pt x="288" y="1296"/>
                      </a:lnTo>
                      <a:lnTo>
                        <a:pt x="288" y="1284"/>
                      </a:lnTo>
                      <a:lnTo>
                        <a:pt x="288" y="1273"/>
                      </a:lnTo>
                      <a:lnTo>
                        <a:pt x="277" y="1249"/>
                      </a:lnTo>
                      <a:lnTo>
                        <a:pt x="277" y="1226"/>
                      </a:lnTo>
                      <a:lnTo>
                        <a:pt x="288" y="1191"/>
                      </a:lnTo>
                      <a:lnTo>
                        <a:pt x="300" y="1191"/>
                      </a:lnTo>
                      <a:lnTo>
                        <a:pt x="311" y="1191"/>
                      </a:lnTo>
                      <a:lnTo>
                        <a:pt x="311" y="1179"/>
                      </a:lnTo>
                      <a:lnTo>
                        <a:pt x="323" y="1179"/>
                      </a:lnTo>
                      <a:lnTo>
                        <a:pt x="311" y="1203"/>
                      </a:lnTo>
                      <a:lnTo>
                        <a:pt x="334" y="1238"/>
                      </a:lnTo>
                      <a:lnTo>
                        <a:pt x="334" y="1249"/>
                      </a:lnTo>
                      <a:lnTo>
                        <a:pt x="346" y="1261"/>
                      </a:lnTo>
                      <a:lnTo>
                        <a:pt x="346" y="1273"/>
                      </a:lnTo>
                      <a:lnTo>
                        <a:pt x="381" y="1308"/>
                      </a:lnTo>
                      <a:lnTo>
                        <a:pt x="392" y="1296"/>
                      </a:lnTo>
                      <a:lnTo>
                        <a:pt x="392" y="1308"/>
                      </a:lnTo>
                      <a:lnTo>
                        <a:pt x="392" y="1319"/>
                      </a:lnTo>
                      <a:lnTo>
                        <a:pt x="392" y="1343"/>
                      </a:lnTo>
                      <a:lnTo>
                        <a:pt x="392" y="1366"/>
                      </a:lnTo>
                      <a:lnTo>
                        <a:pt x="404" y="1366"/>
                      </a:lnTo>
                      <a:lnTo>
                        <a:pt x="427" y="1366"/>
                      </a:lnTo>
                      <a:lnTo>
                        <a:pt x="450" y="1378"/>
                      </a:lnTo>
                      <a:lnTo>
                        <a:pt x="461" y="1366"/>
                      </a:lnTo>
                      <a:lnTo>
                        <a:pt x="473" y="1366"/>
                      </a:lnTo>
                      <a:lnTo>
                        <a:pt x="519" y="1366"/>
                      </a:lnTo>
                      <a:lnTo>
                        <a:pt x="530" y="1366"/>
                      </a:lnTo>
                      <a:lnTo>
                        <a:pt x="542" y="1366"/>
                      </a:lnTo>
                      <a:lnTo>
                        <a:pt x="542" y="1378"/>
                      </a:lnTo>
                      <a:lnTo>
                        <a:pt x="565" y="1378"/>
                      </a:lnTo>
                      <a:lnTo>
                        <a:pt x="565" y="1389"/>
                      </a:lnTo>
                      <a:lnTo>
                        <a:pt x="576" y="1401"/>
                      </a:lnTo>
                      <a:lnTo>
                        <a:pt x="588" y="1401"/>
                      </a:lnTo>
                      <a:lnTo>
                        <a:pt x="600" y="1401"/>
                      </a:lnTo>
                      <a:lnTo>
                        <a:pt x="600" y="1413"/>
                      </a:lnTo>
                      <a:lnTo>
                        <a:pt x="634" y="1448"/>
                      </a:lnTo>
                      <a:lnTo>
                        <a:pt x="646" y="1448"/>
                      </a:lnTo>
                      <a:lnTo>
                        <a:pt x="657" y="1459"/>
                      </a:lnTo>
                      <a:lnTo>
                        <a:pt x="657" y="1483"/>
                      </a:lnTo>
                      <a:lnTo>
                        <a:pt x="646" y="1494"/>
                      </a:lnTo>
                      <a:lnTo>
                        <a:pt x="634" y="1518"/>
                      </a:lnTo>
                      <a:lnTo>
                        <a:pt x="623" y="1518"/>
                      </a:lnTo>
                      <a:lnTo>
                        <a:pt x="600" y="1541"/>
                      </a:lnTo>
                      <a:lnTo>
                        <a:pt x="588" y="1541"/>
                      </a:lnTo>
                      <a:lnTo>
                        <a:pt x="565" y="1553"/>
                      </a:lnTo>
                      <a:lnTo>
                        <a:pt x="542" y="1553"/>
                      </a:lnTo>
                      <a:lnTo>
                        <a:pt x="542" y="1564"/>
                      </a:lnTo>
                      <a:lnTo>
                        <a:pt x="530" y="1564"/>
                      </a:lnTo>
                      <a:lnTo>
                        <a:pt x="519" y="1564"/>
                      </a:lnTo>
                      <a:close/>
                      <a:moveTo>
                        <a:pt x="2986" y="479"/>
                      </a:moveTo>
                      <a:lnTo>
                        <a:pt x="2986" y="502"/>
                      </a:lnTo>
                      <a:lnTo>
                        <a:pt x="2974" y="514"/>
                      </a:lnTo>
                      <a:lnTo>
                        <a:pt x="2963" y="537"/>
                      </a:lnTo>
                      <a:lnTo>
                        <a:pt x="2963" y="549"/>
                      </a:lnTo>
                      <a:lnTo>
                        <a:pt x="2951" y="549"/>
                      </a:lnTo>
                      <a:lnTo>
                        <a:pt x="2940" y="572"/>
                      </a:lnTo>
                      <a:lnTo>
                        <a:pt x="2951" y="572"/>
                      </a:lnTo>
                      <a:lnTo>
                        <a:pt x="2940" y="584"/>
                      </a:lnTo>
                      <a:lnTo>
                        <a:pt x="2940" y="595"/>
                      </a:lnTo>
                      <a:lnTo>
                        <a:pt x="2940" y="607"/>
                      </a:lnTo>
                      <a:lnTo>
                        <a:pt x="2928" y="619"/>
                      </a:lnTo>
                      <a:lnTo>
                        <a:pt x="2940" y="607"/>
                      </a:lnTo>
                      <a:lnTo>
                        <a:pt x="2928" y="607"/>
                      </a:lnTo>
                      <a:lnTo>
                        <a:pt x="2940" y="595"/>
                      </a:lnTo>
                      <a:lnTo>
                        <a:pt x="2928" y="595"/>
                      </a:lnTo>
                      <a:lnTo>
                        <a:pt x="2928" y="607"/>
                      </a:lnTo>
                      <a:lnTo>
                        <a:pt x="2917" y="619"/>
                      </a:lnTo>
                      <a:lnTo>
                        <a:pt x="2905" y="630"/>
                      </a:lnTo>
                      <a:lnTo>
                        <a:pt x="2905" y="642"/>
                      </a:lnTo>
                      <a:lnTo>
                        <a:pt x="2893" y="654"/>
                      </a:lnTo>
                      <a:lnTo>
                        <a:pt x="2882" y="677"/>
                      </a:lnTo>
                      <a:lnTo>
                        <a:pt x="2882" y="700"/>
                      </a:lnTo>
                      <a:lnTo>
                        <a:pt x="2882" y="712"/>
                      </a:lnTo>
                      <a:lnTo>
                        <a:pt x="2882" y="700"/>
                      </a:lnTo>
                      <a:lnTo>
                        <a:pt x="2870" y="700"/>
                      </a:lnTo>
                      <a:lnTo>
                        <a:pt x="2870" y="712"/>
                      </a:lnTo>
                      <a:lnTo>
                        <a:pt x="2847" y="735"/>
                      </a:lnTo>
                      <a:lnTo>
                        <a:pt x="2836" y="759"/>
                      </a:lnTo>
                      <a:lnTo>
                        <a:pt x="2836" y="805"/>
                      </a:lnTo>
                      <a:lnTo>
                        <a:pt x="2836" y="817"/>
                      </a:lnTo>
                      <a:lnTo>
                        <a:pt x="2824" y="817"/>
                      </a:lnTo>
                      <a:lnTo>
                        <a:pt x="2813" y="829"/>
                      </a:lnTo>
                      <a:lnTo>
                        <a:pt x="2813" y="852"/>
                      </a:lnTo>
                      <a:lnTo>
                        <a:pt x="2790" y="864"/>
                      </a:lnTo>
                      <a:lnTo>
                        <a:pt x="2790" y="876"/>
                      </a:lnTo>
                      <a:lnTo>
                        <a:pt x="2778" y="876"/>
                      </a:lnTo>
                      <a:lnTo>
                        <a:pt x="2778" y="887"/>
                      </a:lnTo>
                      <a:lnTo>
                        <a:pt x="2767" y="911"/>
                      </a:lnTo>
                      <a:lnTo>
                        <a:pt x="2755" y="934"/>
                      </a:lnTo>
                      <a:lnTo>
                        <a:pt x="2744" y="946"/>
                      </a:lnTo>
                      <a:lnTo>
                        <a:pt x="2732" y="946"/>
                      </a:lnTo>
                      <a:lnTo>
                        <a:pt x="2732" y="957"/>
                      </a:lnTo>
                      <a:lnTo>
                        <a:pt x="2732" y="969"/>
                      </a:lnTo>
                      <a:lnTo>
                        <a:pt x="2721" y="981"/>
                      </a:lnTo>
                      <a:lnTo>
                        <a:pt x="2709" y="992"/>
                      </a:lnTo>
                      <a:lnTo>
                        <a:pt x="2698" y="992"/>
                      </a:lnTo>
                      <a:lnTo>
                        <a:pt x="2698" y="1016"/>
                      </a:lnTo>
                      <a:lnTo>
                        <a:pt x="2686" y="1016"/>
                      </a:lnTo>
                      <a:lnTo>
                        <a:pt x="2674" y="1027"/>
                      </a:lnTo>
                      <a:lnTo>
                        <a:pt x="2663" y="1027"/>
                      </a:lnTo>
                      <a:lnTo>
                        <a:pt x="2674" y="1027"/>
                      </a:lnTo>
                      <a:lnTo>
                        <a:pt x="2663" y="1039"/>
                      </a:lnTo>
                      <a:lnTo>
                        <a:pt x="2651" y="1039"/>
                      </a:lnTo>
                      <a:lnTo>
                        <a:pt x="2651" y="1062"/>
                      </a:lnTo>
                      <a:lnTo>
                        <a:pt x="2651" y="1074"/>
                      </a:lnTo>
                      <a:lnTo>
                        <a:pt x="2640" y="1109"/>
                      </a:lnTo>
                      <a:lnTo>
                        <a:pt x="2628" y="1121"/>
                      </a:lnTo>
                      <a:lnTo>
                        <a:pt x="2582" y="1144"/>
                      </a:lnTo>
                      <a:lnTo>
                        <a:pt x="2571" y="1156"/>
                      </a:lnTo>
                      <a:lnTo>
                        <a:pt x="2571" y="1144"/>
                      </a:lnTo>
                      <a:lnTo>
                        <a:pt x="2559" y="1167"/>
                      </a:lnTo>
                      <a:lnTo>
                        <a:pt x="2548" y="1179"/>
                      </a:lnTo>
                      <a:lnTo>
                        <a:pt x="2525" y="1214"/>
                      </a:lnTo>
                      <a:lnTo>
                        <a:pt x="2490" y="1284"/>
                      </a:lnTo>
                      <a:lnTo>
                        <a:pt x="2467" y="1343"/>
                      </a:lnTo>
                      <a:lnTo>
                        <a:pt x="2467" y="1354"/>
                      </a:lnTo>
                      <a:lnTo>
                        <a:pt x="2478" y="1366"/>
                      </a:lnTo>
                      <a:lnTo>
                        <a:pt x="2467" y="1366"/>
                      </a:lnTo>
                      <a:lnTo>
                        <a:pt x="2467" y="1378"/>
                      </a:lnTo>
                      <a:lnTo>
                        <a:pt x="2467" y="1366"/>
                      </a:lnTo>
                      <a:lnTo>
                        <a:pt x="2455" y="1366"/>
                      </a:lnTo>
                      <a:lnTo>
                        <a:pt x="2455" y="1378"/>
                      </a:lnTo>
                      <a:lnTo>
                        <a:pt x="2455" y="1389"/>
                      </a:lnTo>
                      <a:lnTo>
                        <a:pt x="2432" y="1413"/>
                      </a:lnTo>
                      <a:lnTo>
                        <a:pt x="2421" y="1413"/>
                      </a:lnTo>
                      <a:lnTo>
                        <a:pt x="2409" y="1424"/>
                      </a:lnTo>
                      <a:lnTo>
                        <a:pt x="2386" y="1424"/>
                      </a:lnTo>
                      <a:lnTo>
                        <a:pt x="2375" y="1424"/>
                      </a:lnTo>
                      <a:lnTo>
                        <a:pt x="2375" y="1436"/>
                      </a:lnTo>
                      <a:lnTo>
                        <a:pt x="2363" y="1436"/>
                      </a:lnTo>
                      <a:lnTo>
                        <a:pt x="2363" y="1448"/>
                      </a:lnTo>
                      <a:lnTo>
                        <a:pt x="2352" y="1448"/>
                      </a:lnTo>
                      <a:lnTo>
                        <a:pt x="2329" y="1459"/>
                      </a:lnTo>
                      <a:lnTo>
                        <a:pt x="2329" y="1471"/>
                      </a:lnTo>
                      <a:lnTo>
                        <a:pt x="2317" y="1506"/>
                      </a:lnTo>
                      <a:lnTo>
                        <a:pt x="2306" y="1518"/>
                      </a:lnTo>
                      <a:lnTo>
                        <a:pt x="2306" y="1529"/>
                      </a:lnTo>
                      <a:lnTo>
                        <a:pt x="2306" y="1541"/>
                      </a:lnTo>
                      <a:lnTo>
                        <a:pt x="2294" y="1588"/>
                      </a:lnTo>
                      <a:lnTo>
                        <a:pt x="2306" y="1600"/>
                      </a:lnTo>
                      <a:lnTo>
                        <a:pt x="2294" y="1588"/>
                      </a:lnTo>
                      <a:lnTo>
                        <a:pt x="2294" y="1600"/>
                      </a:lnTo>
                      <a:lnTo>
                        <a:pt x="2294" y="1588"/>
                      </a:lnTo>
                      <a:lnTo>
                        <a:pt x="2283" y="1588"/>
                      </a:lnTo>
                      <a:lnTo>
                        <a:pt x="2283" y="1600"/>
                      </a:lnTo>
                      <a:lnTo>
                        <a:pt x="2294" y="1600"/>
                      </a:lnTo>
                      <a:lnTo>
                        <a:pt x="2283" y="1600"/>
                      </a:lnTo>
                      <a:lnTo>
                        <a:pt x="2271" y="1600"/>
                      </a:lnTo>
                      <a:lnTo>
                        <a:pt x="2271" y="1646"/>
                      </a:lnTo>
                      <a:lnTo>
                        <a:pt x="2259" y="1705"/>
                      </a:lnTo>
                      <a:lnTo>
                        <a:pt x="2248" y="1716"/>
                      </a:lnTo>
                      <a:lnTo>
                        <a:pt x="2236" y="1728"/>
                      </a:lnTo>
                      <a:lnTo>
                        <a:pt x="2167" y="1798"/>
                      </a:lnTo>
                      <a:lnTo>
                        <a:pt x="2167" y="1810"/>
                      </a:lnTo>
                      <a:lnTo>
                        <a:pt x="2167" y="1821"/>
                      </a:lnTo>
                      <a:lnTo>
                        <a:pt x="2167" y="1810"/>
                      </a:lnTo>
                      <a:lnTo>
                        <a:pt x="2156" y="1810"/>
                      </a:lnTo>
                      <a:lnTo>
                        <a:pt x="2167" y="1821"/>
                      </a:lnTo>
                      <a:lnTo>
                        <a:pt x="2156" y="1810"/>
                      </a:lnTo>
                      <a:lnTo>
                        <a:pt x="2144" y="1821"/>
                      </a:lnTo>
                      <a:lnTo>
                        <a:pt x="2121" y="1856"/>
                      </a:lnTo>
                      <a:lnTo>
                        <a:pt x="2087" y="1926"/>
                      </a:lnTo>
                      <a:lnTo>
                        <a:pt x="2040" y="1997"/>
                      </a:lnTo>
                      <a:lnTo>
                        <a:pt x="2029" y="2032"/>
                      </a:lnTo>
                      <a:lnTo>
                        <a:pt x="2017" y="2043"/>
                      </a:lnTo>
                      <a:lnTo>
                        <a:pt x="2006" y="2067"/>
                      </a:lnTo>
                      <a:lnTo>
                        <a:pt x="1994" y="2090"/>
                      </a:lnTo>
                      <a:lnTo>
                        <a:pt x="1983" y="2137"/>
                      </a:lnTo>
                      <a:lnTo>
                        <a:pt x="1971" y="2172"/>
                      </a:lnTo>
                      <a:lnTo>
                        <a:pt x="1971" y="2195"/>
                      </a:lnTo>
                      <a:lnTo>
                        <a:pt x="1971" y="2207"/>
                      </a:lnTo>
                      <a:lnTo>
                        <a:pt x="1960" y="2230"/>
                      </a:lnTo>
                      <a:lnTo>
                        <a:pt x="1971" y="2230"/>
                      </a:lnTo>
                      <a:lnTo>
                        <a:pt x="1960" y="2230"/>
                      </a:lnTo>
                      <a:lnTo>
                        <a:pt x="1948" y="2242"/>
                      </a:lnTo>
                      <a:lnTo>
                        <a:pt x="1960" y="2242"/>
                      </a:lnTo>
                      <a:lnTo>
                        <a:pt x="1937" y="2253"/>
                      </a:lnTo>
                      <a:lnTo>
                        <a:pt x="1925" y="2265"/>
                      </a:lnTo>
                      <a:lnTo>
                        <a:pt x="1891" y="2312"/>
                      </a:lnTo>
                      <a:lnTo>
                        <a:pt x="1879" y="2347"/>
                      </a:lnTo>
                      <a:lnTo>
                        <a:pt x="1879" y="2370"/>
                      </a:lnTo>
                      <a:lnTo>
                        <a:pt x="1868" y="2405"/>
                      </a:lnTo>
                      <a:lnTo>
                        <a:pt x="1868" y="2417"/>
                      </a:lnTo>
                      <a:lnTo>
                        <a:pt x="1856" y="2417"/>
                      </a:lnTo>
                      <a:lnTo>
                        <a:pt x="1868" y="2417"/>
                      </a:lnTo>
                      <a:lnTo>
                        <a:pt x="1868" y="2405"/>
                      </a:lnTo>
                      <a:lnTo>
                        <a:pt x="1856" y="2417"/>
                      </a:lnTo>
                      <a:lnTo>
                        <a:pt x="1856" y="2429"/>
                      </a:lnTo>
                      <a:lnTo>
                        <a:pt x="1844" y="2429"/>
                      </a:lnTo>
                      <a:lnTo>
                        <a:pt x="1844" y="2440"/>
                      </a:lnTo>
                      <a:lnTo>
                        <a:pt x="1833" y="2452"/>
                      </a:lnTo>
                      <a:lnTo>
                        <a:pt x="1821" y="2475"/>
                      </a:lnTo>
                      <a:lnTo>
                        <a:pt x="1821" y="2487"/>
                      </a:lnTo>
                      <a:lnTo>
                        <a:pt x="1810" y="2510"/>
                      </a:lnTo>
                      <a:lnTo>
                        <a:pt x="1810" y="2569"/>
                      </a:lnTo>
                      <a:lnTo>
                        <a:pt x="1810" y="2615"/>
                      </a:lnTo>
                      <a:lnTo>
                        <a:pt x="1821" y="2627"/>
                      </a:lnTo>
                      <a:lnTo>
                        <a:pt x="1833" y="2639"/>
                      </a:lnTo>
                      <a:lnTo>
                        <a:pt x="1821" y="2639"/>
                      </a:lnTo>
                      <a:lnTo>
                        <a:pt x="1810" y="2627"/>
                      </a:lnTo>
                      <a:lnTo>
                        <a:pt x="1810" y="2615"/>
                      </a:lnTo>
                      <a:lnTo>
                        <a:pt x="1798" y="2615"/>
                      </a:lnTo>
                      <a:lnTo>
                        <a:pt x="1798" y="2627"/>
                      </a:lnTo>
                      <a:lnTo>
                        <a:pt x="1798" y="2615"/>
                      </a:lnTo>
                      <a:lnTo>
                        <a:pt x="1798" y="2627"/>
                      </a:lnTo>
                      <a:lnTo>
                        <a:pt x="1810" y="2627"/>
                      </a:lnTo>
                      <a:lnTo>
                        <a:pt x="1798" y="2627"/>
                      </a:lnTo>
                      <a:lnTo>
                        <a:pt x="1810" y="2627"/>
                      </a:lnTo>
                      <a:lnTo>
                        <a:pt x="1798" y="2627"/>
                      </a:lnTo>
                      <a:lnTo>
                        <a:pt x="1810" y="2639"/>
                      </a:lnTo>
                      <a:lnTo>
                        <a:pt x="1810" y="2650"/>
                      </a:lnTo>
                      <a:lnTo>
                        <a:pt x="1810" y="2639"/>
                      </a:lnTo>
                      <a:lnTo>
                        <a:pt x="1810" y="2650"/>
                      </a:lnTo>
                      <a:lnTo>
                        <a:pt x="1821" y="2650"/>
                      </a:lnTo>
                      <a:lnTo>
                        <a:pt x="1810" y="2650"/>
                      </a:lnTo>
                      <a:lnTo>
                        <a:pt x="1798" y="2639"/>
                      </a:lnTo>
                      <a:lnTo>
                        <a:pt x="1798" y="2650"/>
                      </a:lnTo>
                      <a:lnTo>
                        <a:pt x="1787" y="2674"/>
                      </a:lnTo>
                      <a:lnTo>
                        <a:pt x="1798" y="2674"/>
                      </a:lnTo>
                      <a:lnTo>
                        <a:pt x="1798" y="2685"/>
                      </a:lnTo>
                      <a:lnTo>
                        <a:pt x="1787" y="2685"/>
                      </a:lnTo>
                      <a:lnTo>
                        <a:pt x="1821" y="2791"/>
                      </a:lnTo>
                      <a:lnTo>
                        <a:pt x="1844" y="2861"/>
                      </a:lnTo>
                      <a:lnTo>
                        <a:pt x="1868" y="2907"/>
                      </a:lnTo>
                      <a:lnTo>
                        <a:pt x="1856" y="2907"/>
                      </a:lnTo>
                      <a:lnTo>
                        <a:pt x="1868" y="2919"/>
                      </a:lnTo>
                      <a:lnTo>
                        <a:pt x="1891" y="2966"/>
                      </a:lnTo>
                      <a:lnTo>
                        <a:pt x="1937" y="3071"/>
                      </a:lnTo>
                      <a:lnTo>
                        <a:pt x="1971" y="3141"/>
                      </a:lnTo>
                      <a:lnTo>
                        <a:pt x="1983" y="3153"/>
                      </a:lnTo>
                      <a:lnTo>
                        <a:pt x="1983" y="3164"/>
                      </a:lnTo>
                      <a:lnTo>
                        <a:pt x="1971" y="3153"/>
                      </a:lnTo>
                      <a:lnTo>
                        <a:pt x="1971" y="3164"/>
                      </a:lnTo>
                      <a:lnTo>
                        <a:pt x="1960" y="3164"/>
                      </a:lnTo>
                      <a:lnTo>
                        <a:pt x="1948" y="3164"/>
                      </a:lnTo>
                      <a:lnTo>
                        <a:pt x="1948" y="3188"/>
                      </a:lnTo>
                      <a:lnTo>
                        <a:pt x="1948" y="3223"/>
                      </a:lnTo>
                      <a:lnTo>
                        <a:pt x="1960" y="3223"/>
                      </a:lnTo>
                      <a:lnTo>
                        <a:pt x="1948" y="3223"/>
                      </a:lnTo>
                      <a:lnTo>
                        <a:pt x="1960" y="3223"/>
                      </a:lnTo>
                      <a:lnTo>
                        <a:pt x="1948" y="3223"/>
                      </a:lnTo>
                      <a:lnTo>
                        <a:pt x="1960" y="3234"/>
                      </a:lnTo>
                      <a:lnTo>
                        <a:pt x="1960" y="3258"/>
                      </a:lnTo>
                      <a:lnTo>
                        <a:pt x="1983" y="3304"/>
                      </a:lnTo>
                      <a:lnTo>
                        <a:pt x="2017" y="3398"/>
                      </a:lnTo>
                      <a:lnTo>
                        <a:pt x="2052" y="3456"/>
                      </a:lnTo>
                      <a:lnTo>
                        <a:pt x="2087" y="3515"/>
                      </a:lnTo>
                      <a:lnTo>
                        <a:pt x="2098" y="3515"/>
                      </a:lnTo>
                      <a:lnTo>
                        <a:pt x="2087" y="3515"/>
                      </a:lnTo>
                      <a:lnTo>
                        <a:pt x="2075" y="3526"/>
                      </a:lnTo>
                      <a:lnTo>
                        <a:pt x="2098" y="3515"/>
                      </a:lnTo>
                      <a:lnTo>
                        <a:pt x="2098" y="3526"/>
                      </a:lnTo>
                      <a:lnTo>
                        <a:pt x="2098" y="3550"/>
                      </a:lnTo>
                      <a:lnTo>
                        <a:pt x="2121" y="3573"/>
                      </a:lnTo>
                      <a:lnTo>
                        <a:pt x="2133" y="3585"/>
                      </a:lnTo>
                      <a:lnTo>
                        <a:pt x="2144" y="3596"/>
                      </a:lnTo>
                      <a:lnTo>
                        <a:pt x="2167" y="3620"/>
                      </a:lnTo>
                      <a:lnTo>
                        <a:pt x="2225" y="3690"/>
                      </a:lnTo>
                      <a:lnTo>
                        <a:pt x="2271" y="3725"/>
                      </a:lnTo>
                      <a:lnTo>
                        <a:pt x="2317" y="3760"/>
                      </a:lnTo>
                      <a:lnTo>
                        <a:pt x="2352" y="3771"/>
                      </a:lnTo>
                      <a:lnTo>
                        <a:pt x="2363" y="3771"/>
                      </a:lnTo>
                      <a:lnTo>
                        <a:pt x="2386" y="3783"/>
                      </a:lnTo>
                      <a:lnTo>
                        <a:pt x="2409" y="3771"/>
                      </a:lnTo>
                      <a:lnTo>
                        <a:pt x="2444" y="3783"/>
                      </a:lnTo>
                      <a:lnTo>
                        <a:pt x="2478" y="3783"/>
                      </a:lnTo>
                      <a:lnTo>
                        <a:pt x="2490" y="3795"/>
                      </a:lnTo>
                      <a:lnTo>
                        <a:pt x="2502" y="3795"/>
                      </a:lnTo>
                      <a:lnTo>
                        <a:pt x="2513" y="3806"/>
                      </a:lnTo>
                      <a:lnTo>
                        <a:pt x="2502" y="3795"/>
                      </a:lnTo>
                      <a:lnTo>
                        <a:pt x="2513" y="3818"/>
                      </a:lnTo>
                      <a:lnTo>
                        <a:pt x="2513" y="3806"/>
                      </a:lnTo>
                      <a:lnTo>
                        <a:pt x="2513" y="3818"/>
                      </a:lnTo>
                      <a:lnTo>
                        <a:pt x="2525" y="3830"/>
                      </a:lnTo>
                      <a:lnTo>
                        <a:pt x="2536" y="3818"/>
                      </a:lnTo>
                      <a:lnTo>
                        <a:pt x="2559" y="3830"/>
                      </a:lnTo>
                      <a:lnTo>
                        <a:pt x="2582" y="3853"/>
                      </a:lnTo>
                      <a:lnTo>
                        <a:pt x="2594" y="3865"/>
                      </a:lnTo>
                      <a:lnTo>
                        <a:pt x="2617" y="3865"/>
                      </a:lnTo>
                      <a:lnTo>
                        <a:pt x="2628" y="3877"/>
                      </a:lnTo>
                      <a:lnTo>
                        <a:pt x="2640" y="3877"/>
                      </a:lnTo>
                      <a:lnTo>
                        <a:pt x="2640" y="3888"/>
                      </a:lnTo>
                      <a:lnTo>
                        <a:pt x="2628" y="3888"/>
                      </a:lnTo>
                      <a:lnTo>
                        <a:pt x="2617" y="3900"/>
                      </a:lnTo>
                      <a:lnTo>
                        <a:pt x="2617" y="3888"/>
                      </a:lnTo>
                      <a:lnTo>
                        <a:pt x="2617" y="3900"/>
                      </a:lnTo>
                      <a:lnTo>
                        <a:pt x="2617" y="3912"/>
                      </a:lnTo>
                      <a:lnTo>
                        <a:pt x="2628" y="3935"/>
                      </a:lnTo>
                      <a:lnTo>
                        <a:pt x="2628" y="3947"/>
                      </a:lnTo>
                      <a:lnTo>
                        <a:pt x="2628" y="3935"/>
                      </a:lnTo>
                      <a:lnTo>
                        <a:pt x="2663" y="3958"/>
                      </a:lnTo>
                      <a:lnTo>
                        <a:pt x="2674" y="3958"/>
                      </a:lnTo>
                      <a:lnTo>
                        <a:pt x="2674" y="3970"/>
                      </a:lnTo>
                      <a:lnTo>
                        <a:pt x="2686" y="3970"/>
                      </a:lnTo>
                      <a:lnTo>
                        <a:pt x="2674" y="3982"/>
                      </a:lnTo>
                      <a:lnTo>
                        <a:pt x="2686" y="3993"/>
                      </a:lnTo>
                      <a:lnTo>
                        <a:pt x="2698" y="3993"/>
                      </a:lnTo>
                      <a:lnTo>
                        <a:pt x="2686" y="4005"/>
                      </a:lnTo>
                      <a:lnTo>
                        <a:pt x="2698" y="4005"/>
                      </a:lnTo>
                      <a:lnTo>
                        <a:pt x="2686" y="4005"/>
                      </a:lnTo>
                      <a:lnTo>
                        <a:pt x="2698" y="4017"/>
                      </a:lnTo>
                      <a:lnTo>
                        <a:pt x="2686" y="4017"/>
                      </a:lnTo>
                      <a:lnTo>
                        <a:pt x="2698" y="4017"/>
                      </a:lnTo>
                      <a:lnTo>
                        <a:pt x="2686" y="4017"/>
                      </a:lnTo>
                      <a:lnTo>
                        <a:pt x="2663" y="4028"/>
                      </a:lnTo>
                      <a:lnTo>
                        <a:pt x="2663" y="4017"/>
                      </a:lnTo>
                      <a:lnTo>
                        <a:pt x="2640" y="4017"/>
                      </a:lnTo>
                      <a:lnTo>
                        <a:pt x="2640" y="4028"/>
                      </a:lnTo>
                      <a:lnTo>
                        <a:pt x="2640" y="4040"/>
                      </a:lnTo>
                      <a:lnTo>
                        <a:pt x="2628" y="4040"/>
                      </a:lnTo>
                      <a:lnTo>
                        <a:pt x="2617" y="4040"/>
                      </a:lnTo>
                      <a:lnTo>
                        <a:pt x="2617" y="4052"/>
                      </a:lnTo>
                      <a:lnTo>
                        <a:pt x="2605" y="4063"/>
                      </a:lnTo>
                      <a:lnTo>
                        <a:pt x="2594" y="4063"/>
                      </a:lnTo>
                      <a:lnTo>
                        <a:pt x="2594" y="4075"/>
                      </a:lnTo>
                      <a:lnTo>
                        <a:pt x="2582" y="4087"/>
                      </a:lnTo>
                      <a:lnTo>
                        <a:pt x="2582" y="4110"/>
                      </a:lnTo>
                      <a:lnTo>
                        <a:pt x="2571" y="4122"/>
                      </a:lnTo>
                      <a:lnTo>
                        <a:pt x="2559" y="4110"/>
                      </a:lnTo>
                      <a:lnTo>
                        <a:pt x="2536" y="4110"/>
                      </a:lnTo>
                      <a:lnTo>
                        <a:pt x="2525" y="4122"/>
                      </a:lnTo>
                      <a:lnTo>
                        <a:pt x="2513" y="4133"/>
                      </a:lnTo>
                      <a:lnTo>
                        <a:pt x="2490" y="4145"/>
                      </a:lnTo>
                      <a:lnTo>
                        <a:pt x="2478" y="4157"/>
                      </a:lnTo>
                      <a:lnTo>
                        <a:pt x="2478" y="4168"/>
                      </a:lnTo>
                      <a:lnTo>
                        <a:pt x="2467" y="4180"/>
                      </a:lnTo>
                      <a:lnTo>
                        <a:pt x="2467" y="4192"/>
                      </a:lnTo>
                      <a:lnTo>
                        <a:pt x="2455" y="4192"/>
                      </a:lnTo>
                      <a:lnTo>
                        <a:pt x="2455" y="4203"/>
                      </a:lnTo>
                      <a:lnTo>
                        <a:pt x="2467" y="4215"/>
                      </a:lnTo>
                      <a:lnTo>
                        <a:pt x="2467" y="4227"/>
                      </a:lnTo>
                      <a:lnTo>
                        <a:pt x="2455" y="4215"/>
                      </a:lnTo>
                      <a:lnTo>
                        <a:pt x="2432" y="4203"/>
                      </a:lnTo>
                      <a:lnTo>
                        <a:pt x="2421" y="4203"/>
                      </a:lnTo>
                      <a:lnTo>
                        <a:pt x="2398" y="4215"/>
                      </a:lnTo>
                      <a:lnTo>
                        <a:pt x="2398" y="4227"/>
                      </a:lnTo>
                      <a:lnTo>
                        <a:pt x="2398" y="4239"/>
                      </a:lnTo>
                      <a:lnTo>
                        <a:pt x="2363" y="4227"/>
                      </a:lnTo>
                      <a:lnTo>
                        <a:pt x="2352" y="4239"/>
                      </a:lnTo>
                      <a:lnTo>
                        <a:pt x="2352" y="4227"/>
                      </a:lnTo>
                      <a:lnTo>
                        <a:pt x="2329" y="4227"/>
                      </a:lnTo>
                      <a:lnTo>
                        <a:pt x="2317" y="4239"/>
                      </a:lnTo>
                      <a:lnTo>
                        <a:pt x="2306" y="4250"/>
                      </a:lnTo>
                      <a:lnTo>
                        <a:pt x="2294" y="4262"/>
                      </a:lnTo>
                      <a:lnTo>
                        <a:pt x="2283" y="4285"/>
                      </a:lnTo>
                      <a:lnTo>
                        <a:pt x="2271" y="4309"/>
                      </a:lnTo>
                      <a:lnTo>
                        <a:pt x="2259" y="4309"/>
                      </a:lnTo>
                      <a:lnTo>
                        <a:pt x="2248" y="4344"/>
                      </a:lnTo>
                      <a:lnTo>
                        <a:pt x="2248" y="4355"/>
                      </a:lnTo>
                      <a:lnTo>
                        <a:pt x="2271" y="4367"/>
                      </a:lnTo>
                      <a:lnTo>
                        <a:pt x="2259" y="4379"/>
                      </a:lnTo>
                      <a:lnTo>
                        <a:pt x="2248" y="4402"/>
                      </a:lnTo>
                      <a:lnTo>
                        <a:pt x="2236" y="4414"/>
                      </a:lnTo>
                      <a:lnTo>
                        <a:pt x="2225" y="4425"/>
                      </a:lnTo>
                      <a:lnTo>
                        <a:pt x="2213" y="4437"/>
                      </a:lnTo>
                      <a:lnTo>
                        <a:pt x="2202" y="4449"/>
                      </a:lnTo>
                      <a:lnTo>
                        <a:pt x="2190" y="4437"/>
                      </a:lnTo>
                      <a:lnTo>
                        <a:pt x="2190" y="4425"/>
                      </a:lnTo>
                      <a:lnTo>
                        <a:pt x="2156" y="4425"/>
                      </a:lnTo>
                      <a:lnTo>
                        <a:pt x="2144" y="4425"/>
                      </a:lnTo>
                      <a:lnTo>
                        <a:pt x="2133" y="4425"/>
                      </a:lnTo>
                      <a:lnTo>
                        <a:pt x="2121" y="4425"/>
                      </a:lnTo>
                      <a:lnTo>
                        <a:pt x="2110" y="4437"/>
                      </a:lnTo>
                      <a:lnTo>
                        <a:pt x="2110" y="4449"/>
                      </a:lnTo>
                      <a:lnTo>
                        <a:pt x="2098" y="4449"/>
                      </a:lnTo>
                      <a:lnTo>
                        <a:pt x="2087" y="4460"/>
                      </a:lnTo>
                      <a:lnTo>
                        <a:pt x="2075" y="4460"/>
                      </a:lnTo>
                      <a:lnTo>
                        <a:pt x="2063" y="4472"/>
                      </a:lnTo>
                      <a:lnTo>
                        <a:pt x="2063" y="4460"/>
                      </a:lnTo>
                      <a:lnTo>
                        <a:pt x="2052" y="4472"/>
                      </a:lnTo>
                      <a:lnTo>
                        <a:pt x="2029" y="4472"/>
                      </a:lnTo>
                      <a:lnTo>
                        <a:pt x="2029" y="4484"/>
                      </a:lnTo>
                      <a:lnTo>
                        <a:pt x="2017" y="4484"/>
                      </a:lnTo>
                      <a:lnTo>
                        <a:pt x="1994" y="4495"/>
                      </a:lnTo>
                      <a:lnTo>
                        <a:pt x="1960" y="4507"/>
                      </a:lnTo>
                      <a:lnTo>
                        <a:pt x="1925" y="4519"/>
                      </a:lnTo>
                      <a:lnTo>
                        <a:pt x="1914" y="4530"/>
                      </a:lnTo>
                      <a:lnTo>
                        <a:pt x="1891" y="4542"/>
                      </a:lnTo>
                      <a:lnTo>
                        <a:pt x="1879" y="4554"/>
                      </a:lnTo>
                      <a:lnTo>
                        <a:pt x="1868" y="4554"/>
                      </a:lnTo>
                      <a:lnTo>
                        <a:pt x="1833" y="4589"/>
                      </a:lnTo>
                      <a:lnTo>
                        <a:pt x="1821" y="4601"/>
                      </a:lnTo>
                      <a:lnTo>
                        <a:pt x="1810" y="4601"/>
                      </a:lnTo>
                      <a:lnTo>
                        <a:pt x="1787" y="4612"/>
                      </a:lnTo>
                      <a:lnTo>
                        <a:pt x="1787" y="4624"/>
                      </a:lnTo>
                      <a:lnTo>
                        <a:pt x="1775" y="4624"/>
                      </a:lnTo>
                      <a:lnTo>
                        <a:pt x="1775" y="4636"/>
                      </a:lnTo>
                      <a:lnTo>
                        <a:pt x="1764" y="4636"/>
                      </a:lnTo>
                      <a:lnTo>
                        <a:pt x="1764" y="4647"/>
                      </a:lnTo>
                      <a:lnTo>
                        <a:pt x="1764" y="4659"/>
                      </a:lnTo>
                      <a:lnTo>
                        <a:pt x="1764" y="4671"/>
                      </a:lnTo>
                      <a:lnTo>
                        <a:pt x="1752" y="4682"/>
                      </a:lnTo>
                      <a:lnTo>
                        <a:pt x="1741" y="4706"/>
                      </a:lnTo>
                      <a:lnTo>
                        <a:pt x="1741" y="4741"/>
                      </a:lnTo>
                      <a:lnTo>
                        <a:pt x="1741" y="4787"/>
                      </a:lnTo>
                      <a:lnTo>
                        <a:pt x="1752" y="4799"/>
                      </a:lnTo>
                      <a:lnTo>
                        <a:pt x="1729" y="4799"/>
                      </a:lnTo>
                      <a:lnTo>
                        <a:pt x="1706" y="4799"/>
                      </a:lnTo>
                      <a:lnTo>
                        <a:pt x="1695" y="4787"/>
                      </a:lnTo>
                      <a:lnTo>
                        <a:pt x="1683" y="4776"/>
                      </a:lnTo>
                      <a:lnTo>
                        <a:pt x="1637" y="4811"/>
                      </a:lnTo>
                      <a:lnTo>
                        <a:pt x="1637" y="4834"/>
                      </a:lnTo>
                      <a:lnTo>
                        <a:pt x="1625" y="4846"/>
                      </a:lnTo>
                      <a:lnTo>
                        <a:pt x="1637" y="4834"/>
                      </a:lnTo>
                      <a:lnTo>
                        <a:pt x="1637" y="4822"/>
                      </a:lnTo>
                      <a:lnTo>
                        <a:pt x="1625" y="4822"/>
                      </a:lnTo>
                      <a:lnTo>
                        <a:pt x="1637" y="4822"/>
                      </a:lnTo>
                      <a:lnTo>
                        <a:pt x="1625" y="4811"/>
                      </a:lnTo>
                      <a:lnTo>
                        <a:pt x="1625" y="4822"/>
                      </a:lnTo>
                      <a:lnTo>
                        <a:pt x="1625" y="4834"/>
                      </a:lnTo>
                      <a:lnTo>
                        <a:pt x="1614" y="4834"/>
                      </a:lnTo>
                      <a:lnTo>
                        <a:pt x="1625" y="4834"/>
                      </a:lnTo>
                      <a:lnTo>
                        <a:pt x="1614" y="4834"/>
                      </a:lnTo>
                      <a:lnTo>
                        <a:pt x="1591" y="4834"/>
                      </a:lnTo>
                      <a:lnTo>
                        <a:pt x="1591" y="4846"/>
                      </a:lnTo>
                      <a:lnTo>
                        <a:pt x="1579" y="4869"/>
                      </a:lnTo>
                      <a:lnTo>
                        <a:pt x="1568" y="4904"/>
                      </a:lnTo>
                      <a:lnTo>
                        <a:pt x="1579" y="4951"/>
                      </a:lnTo>
                      <a:lnTo>
                        <a:pt x="1579" y="5009"/>
                      </a:lnTo>
                      <a:lnTo>
                        <a:pt x="1591" y="5056"/>
                      </a:lnTo>
                      <a:lnTo>
                        <a:pt x="1591" y="5068"/>
                      </a:lnTo>
                      <a:lnTo>
                        <a:pt x="1591" y="5079"/>
                      </a:lnTo>
                      <a:lnTo>
                        <a:pt x="1591" y="5091"/>
                      </a:lnTo>
                      <a:lnTo>
                        <a:pt x="1579" y="5114"/>
                      </a:lnTo>
                      <a:lnTo>
                        <a:pt x="1556" y="5126"/>
                      </a:lnTo>
                      <a:lnTo>
                        <a:pt x="1545" y="5126"/>
                      </a:lnTo>
                      <a:lnTo>
                        <a:pt x="1533" y="5126"/>
                      </a:lnTo>
                      <a:lnTo>
                        <a:pt x="1522" y="5126"/>
                      </a:lnTo>
                      <a:lnTo>
                        <a:pt x="1510" y="5126"/>
                      </a:lnTo>
                      <a:lnTo>
                        <a:pt x="1522" y="5126"/>
                      </a:lnTo>
                      <a:lnTo>
                        <a:pt x="1522" y="5114"/>
                      </a:lnTo>
                      <a:lnTo>
                        <a:pt x="1464" y="5126"/>
                      </a:lnTo>
                      <a:lnTo>
                        <a:pt x="1441" y="5149"/>
                      </a:lnTo>
                      <a:lnTo>
                        <a:pt x="1418" y="5196"/>
                      </a:lnTo>
                      <a:lnTo>
                        <a:pt x="1406" y="5208"/>
                      </a:lnTo>
                      <a:lnTo>
                        <a:pt x="1395" y="5243"/>
                      </a:lnTo>
                      <a:lnTo>
                        <a:pt x="1395" y="5324"/>
                      </a:lnTo>
                      <a:lnTo>
                        <a:pt x="1383" y="5395"/>
                      </a:lnTo>
                      <a:lnTo>
                        <a:pt x="1383" y="5430"/>
                      </a:lnTo>
                      <a:lnTo>
                        <a:pt x="1383" y="5441"/>
                      </a:lnTo>
                      <a:lnTo>
                        <a:pt x="1383" y="5453"/>
                      </a:lnTo>
                      <a:lnTo>
                        <a:pt x="1383" y="5476"/>
                      </a:lnTo>
                      <a:lnTo>
                        <a:pt x="1395" y="5488"/>
                      </a:lnTo>
                      <a:lnTo>
                        <a:pt x="1395" y="5500"/>
                      </a:lnTo>
                      <a:lnTo>
                        <a:pt x="1383" y="5500"/>
                      </a:lnTo>
                      <a:lnTo>
                        <a:pt x="1383" y="5511"/>
                      </a:lnTo>
                      <a:lnTo>
                        <a:pt x="1383" y="5523"/>
                      </a:lnTo>
                      <a:lnTo>
                        <a:pt x="1383" y="5535"/>
                      </a:lnTo>
                      <a:lnTo>
                        <a:pt x="1372" y="5535"/>
                      </a:lnTo>
                      <a:lnTo>
                        <a:pt x="1360" y="5546"/>
                      </a:lnTo>
                      <a:lnTo>
                        <a:pt x="1349" y="5546"/>
                      </a:lnTo>
                      <a:lnTo>
                        <a:pt x="1349" y="5558"/>
                      </a:lnTo>
                      <a:lnTo>
                        <a:pt x="1337" y="5570"/>
                      </a:lnTo>
                      <a:lnTo>
                        <a:pt x="1349" y="5558"/>
                      </a:lnTo>
                      <a:lnTo>
                        <a:pt x="1337" y="5546"/>
                      </a:lnTo>
                      <a:lnTo>
                        <a:pt x="1326" y="5558"/>
                      </a:lnTo>
                      <a:lnTo>
                        <a:pt x="1326" y="5570"/>
                      </a:lnTo>
                      <a:lnTo>
                        <a:pt x="1326" y="5558"/>
                      </a:lnTo>
                      <a:lnTo>
                        <a:pt x="1314" y="5558"/>
                      </a:lnTo>
                      <a:lnTo>
                        <a:pt x="1314" y="5581"/>
                      </a:lnTo>
                      <a:lnTo>
                        <a:pt x="1303" y="5616"/>
                      </a:lnTo>
                      <a:lnTo>
                        <a:pt x="1291" y="5616"/>
                      </a:lnTo>
                      <a:lnTo>
                        <a:pt x="1291" y="5628"/>
                      </a:lnTo>
                      <a:lnTo>
                        <a:pt x="1280" y="5651"/>
                      </a:lnTo>
                      <a:lnTo>
                        <a:pt x="1291" y="5675"/>
                      </a:lnTo>
                      <a:lnTo>
                        <a:pt x="1280" y="5675"/>
                      </a:lnTo>
                      <a:lnTo>
                        <a:pt x="1268" y="5675"/>
                      </a:lnTo>
                      <a:lnTo>
                        <a:pt x="1257" y="5675"/>
                      </a:lnTo>
                      <a:lnTo>
                        <a:pt x="1257" y="5686"/>
                      </a:lnTo>
                      <a:lnTo>
                        <a:pt x="1245" y="5698"/>
                      </a:lnTo>
                      <a:lnTo>
                        <a:pt x="1234" y="5698"/>
                      </a:lnTo>
                      <a:lnTo>
                        <a:pt x="1234" y="5721"/>
                      </a:lnTo>
                      <a:lnTo>
                        <a:pt x="1234" y="5768"/>
                      </a:lnTo>
                      <a:lnTo>
                        <a:pt x="1222" y="5768"/>
                      </a:lnTo>
                      <a:lnTo>
                        <a:pt x="1222" y="5803"/>
                      </a:lnTo>
                      <a:lnTo>
                        <a:pt x="1210" y="5815"/>
                      </a:lnTo>
                      <a:lnTo>
                        <a:pt x="1199" y="5803"/>
                      </a:lnTo>
                      <a:lnTo>
                        <a:pt x="1176" y="5803"/>
                      </a:lnTo>
                      <a:lnTo>
                        <a:pt x="1164" y="5780"/>
                      </a:lnTo>
                      <a:lnTo>
                        <a:pt x="1118" y="5768"/>
                      </a:lnTo>
                      <a:lnTo>
                        <a:pt x="1095" y="5757"/>
                      </a:lnTo>
                      <a:lnTo>
                        <a:pt x="1084" y="5733"/>
                      </a:lnTo>
                      <a:lnTo>
                        <a:pt x="1072" y="5733"/>
                      </a:lnTo>
                      <a:lnTo>
                        <a:pt x="1003" y="5663"/>
                      </a:lnTo>
                      <a:lnTo>
                        <a:pt x="980" y="5616"/>
                      </a:lnTo>
                      <a:lnTo>
                        <a:pt x="957" y="5570"/>
                      </a:lnTo>
                      <a:lnTo>
                        <a:pt x="911" y="5511"/>
                      </a:lnTo>
                      <a:lnTo>
                        <a:pt x="899" y="5488"/>
                      </a:lnTo>
                      <a:lnTo>
                        <a:pt x="876" y="5453"/>
                      </a:lnTo>
                      <a:lnTo>
                        <a:pt x="853" y="5406"/>
                      </a:lnTo>
                      <a:lnTo>
                        <a:pt x="842" y="5406"/>
                      </a:lnTo>
                      <a:lnTo>
                        <a:pt x="830" y="5395"/>
                      </a:lnTo>
                      <a:lnTo>
                        <a:pt x="819" y="5359"/>
                      </a:lnTo>
                      <a:lnTo>
                        <a:pt x="795" y="5324"/>
                      </a:lnTo>
                      <a:lnTo>
                        <a:pt x="795" y="5289"/>
                      </a:lnTo>
                      <a:lnTo>
                        <a:pt x="784" y="5243"/>
                      </a:lnTo>
                      <a:lnTo>
                        <a:pt x="830" y="5184"/>
                      </a:lnTo>
                      <a:lnTo>
                        <a:pt x="842" y="5173"/>
                      </a:lnTo>
                      <a:lnTo>
                        <a:pt x="842" y="5149"/>
                      </a:lnTo>
                      <a:lnTo>
                        <a:pt x="865" y="5114"/>
                      </a:lnTo>
                      <a:lnTo>
                        <a:pt x="876" y="5033"/>
                      </a:lnTo>
                      <a:lnTo>
                        <a:pt x="888" y="5009"/>
                      </a:lnTo>
                      <a:lnTo>
                        <a:pt x="888" y="4974"/>
                      </a:lnTo>
                      <a:lnTo>
                        <a:pt x="888" y="4939"/>
                      </a:lnTo>
                      <a:lnTo>
                        <a:pt x="865" y="4904"/>
                      </a:lnTo>
                      <a:lnTo>
                        <a:pt x="853" y="4881"/>
                      </a:lnTo>
                      <a:lnTo>
                        <a:pt x="795" y="4846"/>
                      </a:lnTo>
                      <a:lnTo>
                        <a:pt x="749" y="4834"/>
                      </a:lnTo>
                      <a:lnTo>
                        <a:pt x="703" y="4834"/>
                      </a:lnTo>
                      <a:lnTo>
                        <a:pt x="703" y="4787"/>
                      </a:lnTo>
                      <a:lnTo>
                        <a:pt x="703" y="4729"/>
                      </a:lnTo>
                      <a:lnTo>
                        <a:pt x="703" y="4717"/>
                      </a:lnTo>
                      <a:lnTo>
                        <a:pt x="703" y="4671"/>
                      </a:lnTo>
                      <a:lnTo>
                        <a:pt x="715" y="4671"/>
                      </a:lnTo>
                      <a:lnTo>
                        <a:pt x="692" y="4647"/>
                      </a:lnTo>
                      <a:lnTo>
                        <a:pt x="703" y="4647"/>
                      </a:lnTo>
                      <a:lnTo>
                        <a:pt x="726" y="4624"/>
                      </a:lnTo>
                      <a:lnTo>
                        <a:pt x="772" y="4589"/>
                      </a:lnTo>
                      <a:lnTo>
                        <a:pt x="807" y="4530"/>
                      </a:lnTo>
                      <a:lnTo>
                        <a:pt x="784" y="4484"/>
                      </a:lnTo>
                      <a:lnTo>
                        <a:pt x="807" y="4460"/>
                      </a:lnTo>
                      <a:lnTo>
                        <a:pt x="819" y="4414"/>
                      </a:lnTo>
                      <a:lnTo>
                        <a:pt x="830" y="4390"/>
                      </a:lnTo>
                      <a:lnTo>
                        <a:pt x="807" y="4320"/>
                      </a:lnTo>
                      <a:lnTo>
                        <a:pt x="795" y="4262"/>
                      </a:lnTo>
                      <a:lnTo>
                        <a:pt x="784" y="4250"/>
                      </a:lnTo>
                      <a:lnTo>
                        <a:pt x="784" y="4227"/>
                      </a:lnTo>
                      <a:lnTo>
                        <a:pt x="795" y="4215"/>
                      </a:lnTo>
                      <a:lnTo>
                        <a:pt x="807" y="4227"/>
                      </a:lnTo>
                      <a:lnTo>
                        <a:pt x="807" y="4215"/>
                      </a:lnTo>
                      <a:lnTo>
                        <a:pt x="842" y="4227"/>
                      </a:lnTo>
                      <a:lnTo>
                        <a:pt x="876" y="4215"/>
                      </a:lnTo>
                      <a:lnTo>
                        <a:pt x="922" y="4180"/>
                      </a:lnTo>
                      <a:lnTo>
                        <a:pt x="945" y="4145"/>
                      </a:lnTo>
                      <a:lnTo>
                        <a:pt x="934" y="4122"/>
                      </a:lnTo>
                      <a:lnTo>
                        <a:pt x="934" y="4110"/>
                      </a:lnTo>
                      <a:lnTo>
                        <a:pt x="911" y="4087"/>
                      </a:lnTo>
                      <a:lnTo>
                        <a:pt x="911" y="4075"/>
                      </a:lnTo>
                      <a:lnTo>
                        <a:pt x="899" y="4063"/>
                      </a:lnTo>
                      <a:lnTo>
                        <a:pt x="876" y="3993"/>
                      </a:lnTo>
                      <a:lnTo>
                        <a:pt x="899" y="3982"/>
                      </a:lnTo>
                      <a:lnTo>
                        <a:pt x="922" y="3970"/>
                      </a:lnTo>
                      <a:lnTo>
                        <a:pt x="922" y="3958"/>
                      </a:lnTo>
                      <a:lnTo>
                        <a:pt x="922" y="3947"/>
                      </a:lnTo>
                      <a:lnTo>
                        <a:pt x="922" y="3912"/>
                      </a:lnTo>
                      <a:lnTo>
                        <a:pt x="934" y="3888"/>
                      </a:lnTo>
                      <a:lnTo>
                        <a:pt x="922" y="3877"/>
                      </a:lnTo>
                      <a:lnTo>
                        <a:pt x="911" y="3830"/>
                      </a:lnTo>
                      <a:lnTo>
                        <a:pt x="922" y="3806"/>
                      </a:lnTo>
                      <a:lnTo>
                        <a:pt x="922" y="3783"/>
                      </a:lnTo>
                      <a:lnTo>
                        <a:pt x="934" y="3760"/>
                      </a:lnTo>
                      <a:lnTo>
                        <a:pt x="899" y="3736"/>
                      </a:lnTo>
                      <a:lnTo>
                        <a:pt x="888" y="3713"/>
                      </a:lnTo>
                      <a:lnTo>
                        <a:pt x="888" y="3701"/>
                      </a:lnTo>
                      <a:lnTo>
                        <a:pt x="876" y="3701"/>
                      </a:lnTo>
                      <a:lnTo>
                        <a:pt x="876" y="3690"/>
                      </a:lnTo>
                      <a:lnTo>
                        <a:pt x="876" y="3678"/>
                      </a:lnTo>
                      <a:lnTo>
                        <a:pt x="876" y="3655"/>
                      </a:lnTo>
                      <a:lnTo>
                        <a:pt x="842" y="3655"/>
                      </a:lnTo>
                      <a:lnTo>
                        <a:pt x="830" y="3643"/>
                      </a:lnTo>
                      <a:lnTo>
                        <a:pt x="819" y="3655"/>
                      </a:lnTo>
                      <a:lnTo>
                        <a:pt x="807" y="3643"/>
                      </a:lnTo>
                      <a:lnTo>
                        <a:pt x="795" y="3655"/>
                      </a:lnTo>
                      <a:lnTo>
                        <a:pt x="795" y="3666"/>
                      </a:lnTo>
                      <a:lnTo>
                        <a:pt x="761" y="3678"/>
                      </a:lnTo>
                      <a:lnTo>
                        <a:pt x="749" y="3666"/>
                      </a:lnTo>
                      <a:lnTo>
                        <a:pt x="726" y="3678"/>
                      </a:lnTo>
                      <a:lnTo>
                        <a:pt x="669" y="3690"/>
                      </a:lnTo>
                      <a:lnTo>
                        <a:pt x="657" y="3690"/>
                      </a:lnTo>
                      <a:lnTo>
                        <a:pt x="611" y="3690"/>
                      </a:lnTo>
                      <a:lnTo>
                        <a:pt x="600" y="3690"/>
                      </a:lnTo>
                      <a:lnTo>
                        <a:pt x="588" y="3690"/>
                      </a:lnTo>
                      <a:lnTo>
                        <a:pt x="576" y="3666"/>
                      </a:lnTo>
                      <a:lnTo>
                        <a:pt x="565" y="3643"/>
                      </a:lnTo>
                      <a:lnTo>
                        <a:pt x="519" y="3573"/>
                      </a:lnTo>
                      <a:lnTo>
                        <a:pt x="507" y="3561"/>
                      </a:lnTo>
                      <a:lnTo>
                        <a:pt x="496" y="3538"/>
                      </a:lnTo>
                      <a:lnTo>
                        <a:pt x="461" y="3503"/>
                      </a:lnTo>
                      <a:lnTo>
                        <a:pt x="450" y="3491"/>
                      </a:lnTo>
                      <a:lnTo>
                        <a:pt x="427" y="3480"/>
                      </a:lnTo>
                      <a:lnTo>
                        <a:pt x="415" y="3468"/>
                      </a:lnTo>
                      <a:lnTo>
                        <a:pt x="404" y="3468"/>
                      </a:lnTo>
                      <a:lnTo>
                        <a:pt x="404" y="3456"/>
                      </a:lnTo>
                      <a:lnTo>
                        <a:pt x="404" y="3421"/>
                      </a:lnTo>
                      <a:lnTo>
                        <a:pt x="404" y="3409"/>
                      </a:lnTo>
                      <a:lnTo>
                        <a:pt x="415" y="3386"/>
                      </a:lnTo>
                      <a:lnTo>
                        <a:pt x="415" y="3351"/>
                      </a:lnTo>
                      <a:lnTo>
                        <a:pt x="438" y="3328"/>
                      </a:lnTo>
                      <a:lnTo>
                        <a:pt x="450" y="3293"/>
                      </a:lnTo>
                      <a:lnTo>
                        <a:pt x="461" y="3258"/>
                      </a:lnTo>
                      <a:lnTo>
                        <a:pt x="484" y="3234"/>
                      </a:lnTo>
                      <a:lnTo>
                        <a:pt x="507" y="3211"/>
                      </a:lnTo>
                      <a:lnTo>
                        <a:pt x="507" y="3199"/>
                      </a:lnTo>
                      <a:lnTo>
                        <a:pt x="507" y="3176"/>
                      </a:lnTo>
                      <a:lnTo>
                        <a:pt x="519" y="3164"/>
                      </a:lnTo>
                      <a:lnTo>
                        <a:pt x="530" y="3141"/>
                      </a:lnTo>
                      <a:lnTo>
                        <a:pt x="530" y="3094"/>
                      </a:lnTo>
                      <a:lnTo>
                        <a:pt x="530" y="3071"/>
                      </a:lnTo>
                      <a:lnTo>
                        <a:pt x="530" y="3036"/>
                      </a:lnTo>
                      <a:lnTo>
                        <a:pt x="530" y="3001"/>
                      </a:lnTo>
                      <a:lnTo>
                        <a:pt x="542" y="2977"/>
                      </a:lnTo>
                      <a:lnTo>
                        <a:pt x="553" y="2954"/>
                      </a:lnTo>
                      <a:lnTo>
                        <a:pt x="542" y="2942"/>
                      </a:lnTo>
                      <a:lnTo>
                        <a:pt x="530" y="2931"/>
                      </a:lnTo>
                      <a:lnTo>
                        <a:pt x="507" y="2931"/>
                      </a:lnTo>
                      <a:lnTo>
                        <a:pt x="496" y="2942"/>
                      </a:lnTo>
                      <a:lnTo>
                        <a:pt x="484" y="2931"/>
                      </a:lnTo>
                      <a:lnTo>
                        <a:pt x="484" y="2919"/>
                      </a:lnTo>
                      <a:lnTo>
                        <a:pt x="484" y="2907"/>
                      </a:lnTo>
                      <a:lnTo>
                        <a:pt x="473" y="2919"/>
                      </a:lnTo>
                      <a:lnTo>
                        <a:pt x="473" y="2931"/>
                      </a:lnTo>
                      <a:lnTo>
                        <a:pt x="461" y="2931"/>
                      </a:lnTo>
                      <a:lnTo>
                        <a:pt x="450" y="2931"/>
                      </a:lnTo>
                      <a:lnTo>
                        <a:pt x="438" y="2919"/>
                      </a:lnTo>
                      <a:lnTo>
                        <a:pt x="427" y="2919"/>
                      </a:lnTo>
                      <a:lnTo>
                        <a:pt x="427" y="2907"/>
                      </a:lnTo>
                      <a:lnTo>
                        <a:pt x="415" y="2919"/>
                      </a:lnTo>
                      <a:lnTo>
                        <a:pt x="415" y="2907"/>
                      </a:lnTo>
                      <a:lnTo>
                        <a:pt x="404" y="2907"/>
                      </a:lnTo>
                      <a:lnTo>
                        <a:pt x="392" y="2907"/>
                      </a:lnTo>
                      <a:lnTo>
                        <a:pt x="381" y="2896"/>
                      </a:lnTo>
                      <a:lnTo>
                        <a:pt x="369" y="2907"/>
                      </a:lnTo>
                      <a:lnTo>
                        <a:pt x="357" y="2896"/>
                      </a:lnTo>
                      <a:lnTo>
                        <a:pt x="357" y="2907"/>
                      </a:lnTo>
                      <a:lnTo>
                        <a:pt x="346" y="2907"/>
                      </a:lnTo>
                      <a:lnTo>
                        <a:pt x="346" y="2896"/>
                      </a:lnTo>
                      <a:lnTo>
                        <a:pt x="323" y="2884"/>
                      </a:lnTo>
                      <a:lnTo>
                        <a:pt x="311" y="2884"/>
                      </a:lnTo>
                      <a:lnTo>
                        <a:pt x="300" y="2884"/>
                      </a:lnTo>
                      <a:lnTo>
                        <a:pt x="288" y="2884"/>
                      </a:lnTo>
                      <a:lnTo>
                        <a:pt x="300" y="2896"/>
                      </a:lnTo>
                      <a:lnTo>
                        <a:pt x="288" y="2896"/>
                      </a:lnTo>
                      <a:lnTo>
                        <a:pt x="277" y="2884"/>
                      </a:lnTo>
                      <a:lnTo>
                        <a:pt x="265" y="2884"/>
                      </a:lnTo>
                      <a:lnTo>
                        <a:pt x="254" y="2884"/>
                      </a:lnTo>
                      <a:lnTo>
                        <a:pt x="254" y="2872"/>
                      </a:lnTo>
                      <a:lnTo>
                        <a:pt x="242" y="2861"/>
                      </a:lnTo>
                      <a:lnTo>
                        <a:pt x="231" y="2861"/>
                      </a:lnTo>
                      <a:lnTo>
                        <a:pt x="219" y="2861"/>
                      </a:lnTo>
                      <a:lnTo>
                        <a:pt x="219" y="2849"/>
                      </a:lnTo>
                      <a:lnTo>
                        <a:pt x="219" y="2837"/>
                      </a:lnTo>
                      <a:lnTo>
                        <a:pt x="208" y="2837"/>
                      </a:lnTo>
                      <a:lnTo>
                        <a:pt x="185" y="2849"/>
                      </a:lnTo>
                      <a:lnTo>
                        <a:pt x="185" y="2837"/>
                      </a:lnTo>
                      <a:lnTo>
                        <a:pt x="173" y="2837"/>
                      </a:lnTo>
                      <a:lnTo>
                        <a:pt x="185" y="2837"/>
                      </a:lnTo>
                      <a:lnTo>
                        <a:pt x="196" y="2826"/>
                      </a:lnTo>
                      <a:lnTo>
                        <a:pt x="196" y="2814"/>
                      </a:lnTo>
                      <a:lnTo>
                        <a:pt x="185" y="2826"/>
                      </a:lnTo>
                      <a:lnTo>
                        <a:pt x="173" y="2826"/>
                      </a:lnTo>
                      <a:lnTo>
                        <a:pt x="173" y="2814"/>
                      </a:lnTo>
                      <a:lnTo>
                        <a:pt x="161" y="2814"/>
                      </a:lnTo>
                      <a:lnTo>
                        <a:pt x="150" y="2814"/>
                      </a:lnTo>
                      <a:lnTo>
                        <a:pt x="161" y="2826"/>
                      </a:lnTo>
                      <a:lnTo>
                        <a:pt x="161" y="2837"/>
                      </a:lnTo>
                      <a:lnTo>
                        <a:pt x="161" y="2849"/>
                      </a:lnTo>
                      <a:lnTo>
                        <a:pt x="150" y="2849"/>
                      </a:lnTo>
                      <a:lnTo>
                        <a:pt x="138" y="2837"/>
                      </a:lnTo>
                      <a:lnTo>
                        <a:pt x="150" y="2826"/>
                      </a:lnTo>
                      <a:lnTo>
                        <a:pt x="138" y="2814"/>
                      </a:lnTo>
                      <a:lnTo>
                        <a:pt x="138" y="2826"/>
                      </a:lnTo>
                      <a:lnTo>
                        <a:pt x="127" y="2837"/>
                      </a:lnTo>
                      <a:lnTo>
                        <a:pt x="127" y="2849"/>
                      </a:lnTo>
                      <a:lnTo>
                        <a:pt x="104" y="2849"/>
                      </a:lnTo>
                      <a:lnTo>
                        <a:pt x="115" y="2837"/>
                      </a:lnTo>
                      <a:lnTo>
                        <a:pt x="115" y="2826"/>
                      </a:lnTo>
                      <a:lnTo>
                        <a:pt x="115" y="2814"/>
                      </a:lnTo>
                      <a:lnTo>
                        <a:pt x="104" y="2814"/>
                      </a:lnTo>
                      <a:lnTo>
                        <a:pt x="92" y="2814"/>
                      </a:lnTo>
                      <a:lnTo>
                        <a:pt x="92" y="2802"/>
                      </a:lnTo>
                      <a:lnTo>
                        <a:pt x="104" y="2802"/>
                      </a:lnTo>
                      <a:lnTo>
                        <a:pt x="115" y="2802"/>
                      </a:lnTo>
                      <a:lnTo>
                        <a:pt x="104" y="2802"/>
                      </a:lnTo>
                      <a:lnTo>
                        <a:pt x="104" y="2791"/>
                      </a:lnTo>
                      <a:lnTo>
                        <a:pt x="115" y="2791"/>
                      </a:lnTo>
                      <a:lnTo>
                        <a:pt x="104" y="2791"/>
                      </a:lnTo>
                      <a:lnTo>
                        <a:pt x="115" y="2779"/>
                      </a:lnTo>
                      <a:lnTo>
                        <a:pt x="104" y="2767"/>
                      </a:lnTo>
                      <a:lnTo>
                        <a:pt x="92" y="2779"/>
                      </a:lnTo>
                      <a:lnTo>
                        <a:pt x="92" y="2791"/>
                      </a:lnTo>
                      <a:lnTo>
                        <a:pt x="81" y="2791"/>
                      </a:lnTo>
                      <a:lnTo>
                        <a:pt x="69" y="2791"/>
                      </a:lnTo>
                      <a:lnTo>
                        <a:pt x="81" y="2779"/>
                      </a:lnTo>
                      <a:lnTo>
                        <a:pt x="92" y="2767"/>
                      </a:lnTo>
                      <a:lnTo>
                        <a:pt x="81" y="2756"/>
                      </a:lnTo>
                      <a:lnTo>
                        <a:pt x="69" y="2767"/>
                      </a:lnTo>
                      <a:lnTo>
                        <a:pt x="58" y="2767"/>
                      </a:lnTo>
                      <a:lnTo>
                        <a:pt x="58" y="2756"/>
                      </a:lnTo>
                      <a:lnTo>
                        <a:pt x="58" y="2744"/>
                      </a:lnTo>
                      <a:lnTo>
                        <a:pt x="69" y="2732"/>
                      </a:lnTo>
                      <a:lnTo>
                        <a:pt x="58" y="2732"/>
                      </a:lnTo>
                      <a:lnTo>
                        <a:pt x="46" y="2744"/>
                      </a:lnTo>
                      <a:lnTo>
                        <a:pt x="35" y="2744"/>
                      </a:lnTo>
                      <a:lnTo>
                        <a:pt x="35" y="2721"/>
                      </a:lnTo>
                      <a:lnTo>
                        <a:pt x="46" y="2721"/>
                      </a:lnTo>
                      <a:lnTo>
                        <a:pt x="35" y="2721"/>
                      </a:lnTo>
                      <a:lnTo>
                        <a:pt x="23" y="2709"/>
                      </a:lnTo>
                      <a:lnTo>
                        <a:pt x="23" y="2721"/>
                      </a:lnTo>
                      <a:lnTo>
                        <a:pt x="12" y="2709"/>
                      </a:lnTo>
                      <a:lnTo>
                        <a:pt x="12" y="2697"/>
                      </a:lnTo>
                      <a:lnTo>
                        <a:pt x="0" y="2697"/>
                      </a:lnTo>
                      <a:lnTo>
                        <a:pt x="12" y="2685"/>
                      </a:lnTo>
                      <a:lnTo>
                        <a:pt x="0" y="2674"/>
                      </a:lnTo>
                      <a:lnTo>
                        <a:pt x="0" y="2662"/>
                      </a:lnTo>
                      <a:lnTo>
                        <a:pt x="12" y="2662"/>
                      </a:lnTo>
                      <a:lnTo>
                        <a:pt x="23" y="2639"/>
                      </a:lnTo>
                      <a:lnTo>
                        <a:pt x="23" y="2627"/>
                      </a:lnTo>
                      <a:lnTo>
                        <a:pt x="35" y="2615"/>
                      </a:lnTo>
                      <a:lnTo>
                        <a:pt x="23" y="2615"/>
                      </a:lnTo>
                      <a:lnTo>
                        <a:pt x="35" y="2604"/>
                      </a:lnTo>
                      <a:lnTo>
                        <a:pt x="23" y="2604"/>
                      </a:lnTo>
                      <a:lnTo>
                        <a:pt x="23" y="2592"/>
                      </a:lnTo>
                      <a:lnTo>
                        <a:pt x="35" y="2592"/>
                      </a:lnTo>
                      <a:lnTo>
                        <a:pt x="35" y="2580"/>
                      </a:lnTo>
                      <a:lnTo>
                        <a:pt x="23" y="2569"/>
                      </a:lnTo>
                      <a:lnTo>
                        <a:pt x="23" y="2557"/>
                      </a:lnTo>
                      <a:lnTo>
                        <a:pt x="35" y="2545"/>
                      </a:lnTo>
                      <a:lnTo>
                        <a:pt x="23" y="2534"/>
                      </a:lnTo>
                      <a:lnTo>
                        <a:pt x="35" y="2534"/>
                      </a:lnTo>
                      <a:lnTo>
                        <a:pt x="23" y="2522"/>
                      </a:lnTo>
                      <a:lnTo>
                        <a:pt x="35" y="2510"/>
                      </a:lnTo>
                      <a:lnTo>
                        <a:pt x="23" y="2499"/>
                      </a:lnTo>
                      <a:lnTo>
                        <a:pt x="35" y="2487"/>
                      </a:lnTo>
                      <a:lnTo>
                        <a:pt x="23" y="2487"/>
                      </a:lnTo>
                      <a:lnTo>
                        <a:pt x="12" y="2487"/>
                      </a:lnTo>
                      <a:lnTo>
                        <a:pt x="0" y="2487"/>
                      </a:lnTo>
                      <a:lnTo>
                        <a:pt x="12" y="2475"/>
                      </a:lnTo>
                      <a:lnTo>
                        <a:pt x="35" y="2475"/>
                      </a:lnTo>
                      <a:lnTo>
                        <a:pt x="35" y="2464"/>
                      </a:lnTo>
                      <a:lnTo>
                        <a:pt x="23" y="2452"/>
                      </a:lnTo>
                      <a:lnTo>
                        <a:pt x="58" y="2440"/>
                      </a:lnTo>
                      <a:lnTo>
                        <a:pt x="69" y="2440"/>
                      </a:lnTo>
                      <a:lnTo>
                        <a:pt x="81" y="2440"/>
                      </a:lnTo>
                      <a:lnTo>
                        <a:pt x="92" y="2429"/>
                      </a:lnTo>
                      <a:lnTo>
                        <a:pt x="104" y="2405"/>
                      </a:lnTo>
                      <a:lnTo>
                        <a:pt x="115" y="2359"/>
                      </a:lnTo>
                      <a:lnTo>
                        <a:pt x="127" y="2323"/>
                      </a:lnTo>
                      <a:lnTo>
                        <a:pt x="150" y="2277"/>
                      </a:lnTo>
                      <a:lnTo>
                        <a:pt x="173" y="2253"/>
                      </a:lnTo>
                      <a:lnTo>
                        <a:pt x="231" y="2207"/>
                      </a:lnTo>
                      <a:lnTo>
                        <a:pt x="265" y="2218"/>
                      </a:lnTo>
                      <a:lnTo>
                        <a:pt x="288" y="2230"/>
                      </a:lnTo>
                      <a:lnTo>
                        <a:pt x="311" y="2242"/>
                      </a:lnTo>
                      <a:lnTo>
                        <a:pt x="346" y="2230"/>
                      </a:lnTo>
                      <a:lnTo>
                        <a:pt x="357" y="2218"/>
                      </a:lnTo>
                      <a:lnTo>
                        <a:pt x="392" y="2183"/>
                      </a:lnTo>
                      <a:lnTo>
                        <a:pt x="369" y="2148"/>
                      </a:lnTo>
                      <a:lnTo>
                        <a:pt x="369" y="2113"/>
                      </a:lnTo>
                      <a:lnTo>
                        <a:pt x="369" y="2102"/>
                      </a:lnTo>
                      <a:lnTo>
                        <a:pt x="381" y="2067"/>
                      </a:lnTo>
                      <a:lnTo>
                        <a:pt x="404" y="2032"/>
                      </a:lnTo>
                      <a:lnTo>
                        <a:pt x="427" y="2020"/>
                      </a:lnTo>
                      <a:lnTo>
                        <a:pt x="438" y="1973"/>
                      </a:lnTo>
                      <a:lnTo>
                        <a:pt x="450" y="1962"/>
                      </a:lnTo>
                      <a:lnTo>
                        <a:pt x="450" y="1950"/>
                      </a:lnTo>
                      <a:lnTo>
                        <a:pt x="461" y="1938"/>
                      </a:lnTo>
                      <a:lnTo>
                        <a:pt x="461" y="1915"/>
                      </a:lnTo>
                      <a:lnTo>
                        <a:pt x="461" y="1903"/>
                      </a:lnTo>
                      <a:lnTo>
                        <a:pt x="461" y="1891"/>
                      </a:lnTo>
                      <a:lnTo>
                        <a:pt x="473" y="1868"/>
                      </a:lnTo>
                      <a:lnTo>
                        <a:pt x="473" y="1845"/>
                      </a:lnTo>
                      <a:lnTo>
                        <a:pt x="473" y="1833"/>
                      </a:lnTo>
                      <a:lnTo>
                        <a:pt x="473" y="1810"/>
                      </a:lnTo>
                      <a:lnTo>
                        <a:pt x="473" y="1763"/>
                      </a:lnTo>
                      <a:lnTo>
                        <a:pt x="473" y="1751"/>
                      </a:lnTo>
                      <a:lnTo>
                        <a:pt x="473" y="1740"/>
                      </a:lnTo>
                      <a:lnTo>
                        <a:pt x="461" y="1728"/>
                      </a:lnTo>
                      <a:lnTo>
                        <a:pt x="461" y="1716"/>
                      </a:lnTo>
                      <a:lnTo>
                        <a:pt x="461" y="1705"/>
                      </a:lnTo>
                      <a:lnTo>
                        <a:pt x="461" y="1693"/>
                      </a:lnTo>
                      <a:lnTo>
                        <a:pt x="542" y="1658"/>
                      </a:lnTo>
                      <a:lnTo>
                        <a:pt x="553" y="1646"/>
                      </a:lnTo>
                      <a:lnTo>
                        <a:pt x="565" y="1646"/>
                      </a:lnTo>
                      <a:lnTo>
                        <a:pt x="576" y="1646"/>
                      </a:lnTo>
                      <a:lnTo>
                        <a:pt x="576" y="1658"/>
                      </a:lnTo>
                      <a:lnTo>
                        <a:pt x="588" y="1658"/>
                      </a:lnTo>
                      <a:lnTo>
                        <a:pt x="588" y="1646"/>
                      </a:lnTo>
                      <a:lnTo>
                        <a:pt x="600" y="1635"/>
                      </a:lnTo>
                      <a:lnTo>
                        <a:pt x="600" y="1646"/>
                      </a:lnTo>
                      <a:lnTo>
                        <a:pt x="611" y="1646"/>
                      </a:lnTo>
                      <a:lnTo>
                        <a:pt x="611" y="1635"/>
                      </a:lnTo>
                      <a:lnTo>
                        <a:pt x="634" y="1646"/>
                      </a:lnTo>
                      <a:lnTo>
                        <a:pt x="646" y="1635"/>
                      </a:lnTo>
                      <a:lnTo>
                        <a:pt x="634" y="1635"/>
                      </a:lnTo>
                      <a:lnTo>
                        <a:pt x="657" y="1623"/>
                      </a:lnTo>
                      <a:lnTo>
                        <a:pt x="680" y="1623"/>
                      </a:lnTo>
                      <a:lnTo>
                        <a:pt x="726" y="1635"/>
                      </a:lnTo>
                      <a:lnTo>
                        <a:pt x="761" y="1623"/>
                      </a:lnTo>
                      <a:lnTo>
                        <a:pt x="772" y="1623"/>
                      </a:lnTo>
                      <a:lnTo>
                        <a:pt x="784" y="1623"/>
                      </a:lnTo>
                      <a:lnTo>
                        <a:pt x="807" y="1623"/>
                      </a:lnTo>
                      <a:lnTo>
                        <a:pt x="819" y="1635"/>
                      </a:lnTo>
                      <a:lnTo>
                        <a:pt x="842" y="1646"/>
                      </a:lnTo>
                      <a:lnTo>
                        <a:pt x="853" y="1658"/>
                      </a:lnTo>
                      <a:lnTo>
                        <a:pt x="865" y="1658"/>
                      </a:lnTo>
                      <a:lnTo>
                        <a:pt x="865" y="1670"/>
                      </a:lnTo>
                      <a:lnTo>
                        <a:pt x="876" y="1658"/>
                      </a:lnTo>
                      <a:lnTo>
                        <a:pt x="888" y="1646"/>
                      </a:lnTo>
                      <a:lnTo>
                        <a:pt x="899" y="1658"/>
                      </a:lnTo>
                      <a:lnTo>
                        <a:pt x="888" y="1670"/>
                      </a:lnTo>
                      <a:lnTo>
                        <a:pt x="911" y="1693"/>
                      </a:lnTo>
                      <a:lnTo>
                        <a:pt x="911" y="1716"/>
                      </a:lnTo>
                      <a:lnTo>
                        <a:pt x="911" y="1728"/>
                      </a:lnTo>
                      <a:lnTo>
                        <a:pt x="911" y="1716"/>
                      </a:lnTo>
                      <a:lnTo>
                        <a:pt x="899" y="1740"/>
                      </a:lnTo>
                      <a:lnTo>
                        <a:pt x="911" y="1775"/>
                      </a:lnTo>
                      <a:lnTo>
                        <a:pt x="922" y="1786"/>
                      </a:lnTo>
                      <a:lnTo>
                        <a:pt x="911" y="1798"/>
                      </a:lnTo>
                      <a:lnTo>
                        <a:pt x="899" y="1833"/>
                      </a:lnTo>
                      <a:lnTo>
                        <a:pt x="911" y="1845"/>
                      </a:lnTo>
                      <a:lnTo>
                        <a:pt x="934" y="1856"/>
                      </a:lnTo>
                      <a:lnTo>
                        <a:pt x="934" y="1868"/>
                      </a:lnTo>
                      <a:lnTo>
                        <a:pt x="957" y="1868"/>
                      </a:lnTo>
                      <a:lnTo>
                        <a:pt x="957" y="1880"/>
                      </a:lnTo>
                      <a:lnTo>
                        <a:pt x="968" y="1880"/>
                      </a:lnTo>
                      <a:lnTo>
                        <a:pt x="980" y="1880"/>
                      </a:lnTo>
                      <a:lnTo>
                        <a:pt x="980" y="1868"/>
                      </a:lnTo>
                      <a:lnTo>
                        <a:pt x="991" y="1856"/>
                      </a:lnTo>
                      <a:lnTo>
                        <a:pt x="1003" y="1856"/>
                      </a:lnTo>
                      <a:lnTo>
                        <a:pt x="1015" y="1845"/>
                      </a:lnTo>
                      <a:lnTo>
                        <a:pt x="1026" y="1833"/>
                      </a:lnTo>
                      <a:lnTo>
                        <a:pt x="1049" y="1821"/>
                      </a:lnTo>
                      <a:lnTo>
                        <a:pt x="1072" y="1810"/>
                      </a:lnTo>
                      <a:lnTo>
                        <a:pt x="1072" y="1798"/>
                      </a:lnTo>
                      <a:lnTo>
                        <a:pt x="1061" y="1786"/>
                      </a:lnTo>
                      <a:lnTo>
                        <a:pt x="1049" y="1775"/>
                      </a:lnTo>
                      <a:lnTo>
                        <a:pt x="1026" y="1763"/>
                      </a:lnTo>
                      <a:lnTo>
                        <a:pt x="1015" y="1751"/>
                      </a:lnTo>
                      <a:lnTo>
                        <a:pt x="1015" y="1740"/>
                      </a:lnTo>
                      <a:lnTo>
                        <a:pt x="1015" y="1728"/>
                      </a:lnTo>
                      <a:lnTo>
                        <a:pt x="1003" y="1728"/>
                      </a:lnTo>
                      <a:lnTo>
                        <a:pt x="1015" y="1716"/>
                      </a:lnTo>
                      <a:lnTo>
                        <a:pt x="1003" y="1693"/>
                      </a:lnTo>
                      <a:lnTo>
                        <a:pt x="1003" y="1681"/>
                      </a:lnTo>
                      <a:lnTo>
                        <a:pt x="1003" y="1670"/>
                      </a:lnTo>
                      <a:lnTo>
                        <a:pt x="1003" y="1658"/>
                      </a:lnTo>
                      <a:lnTo>
                        <a:pt x="1015" y="1658"/>
                      </a:lnTo>
                      <a:lnTo>
                        <a:pt x="1003" y="1646"/>
                      </a:lnTo>
                      <a:lnTo>
                        <a:pt x="1003" y="1635"/>
                      </a:lnTo>
                      <a:lnTo>
                        <a:pt x="1015" y="1635"/>
                      </a:lnTo>
                      <a:lnTo>
                        <a:pt x="1015" y="1623"/>
                      </a:lnTo>
                      <a:lnTo>
                        <a:pt x="1015" y="1611"/>
                      </a:lnTo>
                      <a:lnTo>
                        <a:pt x="1026" y="1611"/>
                      </a:lnTo>
                      <a:lnTo>
                        <a:pt x="1038" y="1611"/>
                      </a:lnTo>
                      <a:lnTo>
                        <a:pt x="1061" y="1588"/>
                      </a:lnTo>
                      <a:lnTo>
                        <a:pt x="1072" y="1588"/>
                      </a:lnTo>
                      <a:lnTo>
                        <a:pt x="1084" y="1600"/>
                      </a:lnTo>
                      <a:lnTo>
                        <a:pt x="1095" y="1576"/>
                      </a:lnTo>
                      <a:lnTo>
                        <a:pt x="1107" y="1564"/>
                      </a:lnTo>
                      <a:lnTo>
                        <a:pt x="1118" y="1553"/>
                      </a:lnTo>
                      <a:lnTo>
                        <a:pt x="1118" y="1518"/>
                      </a:lnTo>
                      <a:lnTo>
                        <a:pt x="1118" y="1494"/>
                      </a:lnTo>
                      <a:lnTo>
                        <a:pt x="1130" y="1483"/>
                      </a:lnTo>
                      <a:lnTo>
                        <a:pt x="1141" y="1494"/>
                      </a:lnTo>
                      <a:lnTo>
                        <a:pt x="1164" y="1494"/>
                      </a:lnTo>
                      <a:lnTo>
                        <a:pt x="1176" y="1494"/>
                      </a:lnTo>
                      <a:lnTo>
                        <a:pt x="1187" y="1494"/>
                      </a:lnTo>
                      <a:lnTo>
                        <a:pt x="1187" y="1483"/>
                      </a:lnTo>
                      <a:lnTo>
                        <a:pt x="1210" y="1483"/>
                      </a:lnTo>
                      <a:lnTo>
                        <a:pt x="1234" y="1483"/>
                      </a:lnTo>
                      <a:lnTo>
                        <a:pt x="1245" y="1483"/>
                      </a:lnTo>
                      <a:lnTo>
                        <a:pt x="1268" y="1471"/>
                      </a:lnTo>
                      <a:lnTo>
                        <a:pt x="1291" y="1436"/>
                      </a:lnTo>
                      <a:lnTo>
                        <a:pt x="1303" y="1436"/>
                      </a:lnTo>
                      <a:lnTo>
                        <a:pt x="1303" y="1424"/>
                      </a:lnTo>
                      <a:lnTo>
                        <a:pt x="1314" y="1424"/>
                      </a:lnTo>
                      <a:lnTo>
                        <a:pt x="1314" y="1413"/>
                      </a:lnTo>
                      <a:lnTo>
                        <a:pt x="1326" y="1424"/>
                      </a:lnTo>
                      <a:lnTo>
                        <a:pt x="1326" y="1436"/>
                      </a:lnTo>
                      <a:lnTo>
                        <a:pt x="1337" y="1424"/>
                      </a:lnTo>
                      <a:lnTo>
                        <a:pt x="1314" y="1366"/>
                      </a:lnTo>
                      <a:lnTo>
                        <a:pt x="1337" y="1319"/>
                      </a:lnTo>
                      <a:lnTo>
                        <a:pt x="1349" y="1319"/>
                      </a:lnTo>
                      <a:lnTo>
                        <a:pt x="1360" y="1319"/>
                      </a:lnTo>
                      <a:lnTo>
                        <a:pt x="1360" y="1308"/>
                      </a:lnTo>
                      <a:lnTo>
                        <a:pt x="1372" y="1308"/>
                      </a:lnTo>
                      <a:lnTo>
                        <a:pt x="1383" y="1296"/>
                      </a:lnTo>
                      <a:lnTo>
                        <a:pt x="1383" y="1273"/>
                      </a:lnTo>
                      <a:lnTo>
                        <a:pt x="1395" y="1273"/>
                      </a:lnTo>
                      <a:lnTo>
                        <a:pt x="1395" y="1261"/>
                      </a:lnTo>
                      <a:lnTo>
                        <a:pt x="1395" y="1249"/>
                      </a:lnTo>
                      <a:lnTo>
                        <a:pt x="1395" y="1226"/>
                      </a:lnTo>
                      <a:lnTo>
                        <a:pt x="1395" y="1214"/>
                      </a:lnTo>
                      <a:lnTo>
                        <a:pt x="1406" y="1191"/>
                      </a:lnTo>
                      <a:lnTo>
                        <a:pt x="1406" y="1179"/>
                      </a:lnTo>
                      <a:lnTo>
                        <a:pt x="1418" y="1167"/>
                      </a:lnTo>
                      <a:lnTo>
                        <a:pt x="1418" y="1156"/>
                      </a:lnTo>
                      <a:lnTo>
                        <a:pt x="1429" y="1086"/>
                      </a:lnTo>
                      <a:lnTo>
                        <a:pt x="1429" y="1074"/>
                      </a:lnTo>
                      <a:lnTo>
                        <a:pt x="1453" y="1097"/>
                      </a:lnTo>
                      <a:lnTo>
                        <a:pt x="1487" y="1109"/>
                      </a:lnTo>
                      <a:lnTo>
                        <a:pt x="1499" y="1109"/>
                      </a:lnTo>
                      <a:lnTo>
                        <a:pt x="1510" y="1109"/>
                      </a:lnTo>
                      <a:lnTo>
                        <a:pt x="1522" y="1097"/>
                      </a:lnTo>
                      <a:lnTo>
                        <a:pt x="1533" y="1097"/>
                      </a:lnTo>
                      <a:lnTo>
                        <a:pt x="1545" y="1086"/>
                      </a:lnTo>
                      <a:lnTo>
                        <a:pt x="1556" y="1097"/>
                      </a:lnTo>
                      <a:lnTo>
                        <a:pt x="1568" y="1097"/>
                      </a:lnTo>
                      <a:lnTo>
                        <a:pt x="1602" y="1086"/>
                      </a:lnTo>
                      <a:lnTo>
                        <a:pt x="1660" y="1039"/>
                      </a:lnTo>
                      <a:lnTo>
                        <a:pt x="1672" y="1039"/>
                      </a:lnTo>
                      <a:lnTo>
                        <a:pt x="1672" y="1016"/>
                      </a:lnTo>
                      <a:lnTo>
                        <a:pt x="1660" y="992"/>
                      </a:lnTo>
                      <a:lnTo>
                        <a:pt x="1649" y="981"/>
                      </a:lnTo>
                      <a:lnTo>
                        <a:pt x="1649" y="969"/>
                      </a:lnTo>
                      <a:lnTo>
                        <a:pt x="1660" y="969"/>
                      </a:lnTo>
                      <a:lnTo>
                        <a:pt x="1660" y="957"/>
                      </a:lnTo>
                      <a:lnTo>
                        <a:pt x="1672" y="957"/>
                      </a:lnTo>
                      <a:lnTo>
                        <a:pt x="1672" y="946"/>
                      </a:lnTo>
                      <a:lnTo>
                        <a:pt x="1683" y="957"/>
                      </a:lnTo>
                      <a:lnTo>
                        <a:pt x="1683" y="946"/>
                      </a:lnTo>
                      <a:lnTo>
                        <a:pt x="1683" y="957"/>
                      </a:lnTo>
                      <a:lnTo>
                        <a:pt x="1695" y="957"/>
                      </a:lnTo>
                      <a:lnTo>
                        <a:pt x="1695" y="946"/>
                      </a:lnTo>
                      <a:lnTo>
                        <a:pt x="1683" y="946"/>
                      </a:lnTo>
                      <a:lnTo>
                        <a:pt x="1695" y="946"/>
                      </a:lnTo>
                      <a:lnTo>
                        <a:pt x="1695" y="934"/>
                      </a:lnTo>
                      <a:lnTo>
                        <a:pt x="1706" y="946"/>
                      </a:lnTo>
                      <a:lnTo>
                        <a:pt x="1706" y="934"/>
                      </a:lnTo>
                      <a:lnTo>
                        <a:pt x="1718" y="946"/>
                      </a:lnTo>
                      <a:lnTo>
                        <a:pt x="1718" y="934"/>
                      </a:lnTo>
                      <a:lnTo>
                        <a:pt x="1718" y="922"/>
                      </a:lnTo>
                      <a:lnTo>
                        <a:pt x="1718" y="911"/>
                      </a:lnTo>
                      <a:lnTo>
                        <a:pt x="1718" y="922"/>
                      </a:lnTo>
                      <a:lnTo>
                        <a:pt x="1729" y="911"/>
                      </a:lnTo>
                      <a:lnTo>
                        <a:pt x="1729" y="899"/>
                      </a:lnTo>
                      <a:lnTo>
                        <a:pt x="1729" y="887"/>
                      </a:lnTo>
                      <a:lnTo>
                        <a:pt x="1741" y="887"/>
                      </a:lnTo>
                      <a:lnTo>
                        <a:pt x="1741" y="876"/>
                      </a:lnTo>
                      <a:lnTo>
                        <a:pt x="1764" y="864"/>
                      </a:lnTo>
                      <a:lnTo>
                        <a:pt x="1764" y="852"/>
                      </a:lnTo>
                      <a:lnTo>
                        <a:pt x="1775" y="852"/>
                      </a:lnTo>
                      <a:lnTo>
                        <a:pt x="1787" y="841"/>
                      </a:lnTo>
                      <a:lnTo>
                        <a:pt x="1810" y="829"/>
                      </a:lnTo>
                      <a:lnTo>
                        <a:pt x="1810" y="841"/>
                      </a:lnTo>
                      <a:lnTo>
                        <a:pt x="1810" y="829"/>
                      </a:lnTo>
                      <a:lnTo>
                        <a:pt x="1810" y="841"/>
                      </a:lnTo>
                      <a:lnTo>
                        <a:pt x="1810" y="829"/>
                      </a:lnTo>
                      <a:lnTo>
                        <a:pt x="1821" y="829"/>
                      </a:lnTo>
                      <a:lnTo>
                        <a:pt x="1810" y="817"/>
                      </a:lnTo>
                      <a:lnTo>
                        <a:pt x="1821" y="817"/>
                      </a:lnTo>
                      <a:lnTo>
                        <a:pt x="1810" y="794"/>
                      </a:lnTo>
                      <a:lnTo>
                        <a:pt x="1798" y="782"/>
                      </a:lnTo>
                      <a:lnTo>
                        <a:pt x="1787" y="770"/>
                      </a:lnTo>
                      <a:lnTo>
                        <a:pt x="1775" y="747"/>
                      </a:lnTo>
                      <a:lnTo>
                        <a:pt x="1764" y="735"/>
                      </a:lnTo>
                      <a:lnTo>
                        <a:pt x="1741" y="724"/>
                      </a:lnTo>
                      <a:lnTo>
                        <a:pt x="1729" y="689"/>
                      </a:lnTo>
                      <a:lnTo>
                        <a:pt x="1718" y="689"/>
                      </a:lnTo>
                      <a:lnTo>
                        <a:pt x="1718" y="677"/>
                      </a:lnTo>
                      <a:lnTo>
                        <a:pt x="1718" y="689"/>
                      </a:lnTo>
                      <a:lnTo>
                        <a:pt x="1718" y="677"/>
                      </a:lnTo>
                      <a:lnTo>
                        <a:pt x="1729" y="677"/>
                      </a:lnTo>
                      <a:lnTo>
                        <a:pt x="1729" y="665"/>
                      </a:lnTo>
                      <a:lnTo>
                        <a:pt x="1729" y="654"/>
                      </a:lnTo>
                      <a:lnTo>
                        <a:pt x="1741" y="654"/>
                      </a:lnTo>
                      <a:lnTo>
                        <a:pt x="1752" y="654"/>
                      </a:lnTo>
                      <a:lnTo>
                        <a:pt x="1775" y="642"/>
                      </a:lnTo>
                      <a:lnTo>
                        <a:pt x="1798" y="642"/>
                      </a:lnTo>
                      <a:lnTo>
                        <a:pt x="1787" y="630"/>
                      </a:lnTo>
                      <a:lnTo>
                        <a:pt x="1798" y="630"/>
                      </a:lnTo>
                      <a:lnTo>
                        <a:pt x="1810" y="619"/>
                      </a:lnTo>
                      <a:lnTo>
                        <a:pt x="1821" y="619"/>
                      </a:lnTo>
                      <a:lnTo>
                        <a:pt x="1821" y="607"/>
                      </a:lnTo>
                      <a:lnTo>
                        <a:pt x="1810" y="607"/>
                      </a:lnTo>
                      <a:lnTo>
                        <a:pt x="1810" y="595"/>
                      </a:lnTo>
                      <a:lnTo>
                        <a:pt x="1821" y="584"/>
                      </a:lnTo>
                      <a:lnTo>
                        <a:pt x="1821" y="572"/>
                      </a:lnTo>
                      <a:lnTo>
                        <a:pt x="1810" y="560"/>
                      </a:lnTo>
                      <a:lnTo>
                        <a:pt x="1798" y="549"/>
                      </a:lnTo>
                      <a:lnTo>
                        <a:pt x="1787" y="560"/>
                      </a:lnTo>
                      <a:lnTo>
                        <a:pt x="1775" y="549"/>
                      </a:lnTo>
                      <a:lnTo>
                        <a:pt x="1775" y="537"/>
                      </a:lnTo>
                      <a:lnTo>
                        <a:pt x="1787" y="514"/>
                      </a:lnTo>
                      <a:lnTo>
                        <a:pt x="1787" y="502"/>
                      </a:lnTo>
                      <a:lnTo>
                        <a:pt x="1798" y="479"/>
                      </a:lnTo>
                      <a:lnTo>
                        <a:pt x="1787" y="479"/>
                      </a:lnTo>
                      <a:lnTo>
                        <a:pt x="1787" y="467"/>
                      </a:lnTo>
                      <a:lnTo>
                        <a:pt x="1787" y="455"/>
                      </a:lnTo>
                      <a:lnTo>
                        <a:pt x="1787" y="444"/>
                      </a:lnTo>
                      <a:lnTo>
                        <a:pt x="1787" y="432"/>
                      </a:lnTo>
                      <a:lnTo>
                        <a:pt x="1775" y="432"/>
                      </a:lnTo>
                      <a:lnTo>
                        <a:pt x="1775" y="420"/>
                      </a:lnTo>
                      <a:lnTo>
                        <a:pt x="1787" y="408"/>
                      </a:lnTo>
                      <a:lnTo>
                        <a:pt x="1787" y="397"/>
                      </a:lnTo>
                      <a:lnTo>
                        <a:pt x="1787" y="385"/>
                      </a:lnTo>
                      <a:lnTo>
                        <a:pt x="1787" y="373"/>
                      </a:lnTo>
                      <a:lnTo>
                        <a:pt x="1787" y="362"/>
                      </a:lnTo>
                      <a:lnTo>
                        <a:pt x="1787" y="350"/>
                      </a:lnTo>
                      <a:lnTo>
                        <a:pt x="1775" y="350"/>
                      </a:lnTo>
                      <a:lnTo>
                        <a:pt x="1752" y="350"/>
                      </a:lnTo>
                      <a:lnTo>
                        <a:pt x="1752" y="362"/>
                      </a:lnTo>
                      <a:lnTo>
                        <a:pt x="1741" y="373"/>
                      </a:lnTo>
                      <a:lnTo>
                        <a:pt x="1729" y="362"/>
                      </a:lnTo>
                      <a:lnTo>
                        <a:pt x="1718" y="362"/>
                      </a:lnTo>
                      <a:lnTo>
                        <a:pt x="1706" y="362"/>
                      </a:lnTo>
                      <a:lnTo>
                        <a:pt x="1706" y="350"/>
                      </a:lnTo>
                      <a:lnTo>
                        <a:pt x="1683" y="350"/>
                      </a:lnTo>
                      <a:lnTo>
                        <a:pt x="1672" y="350"/>
                      </a:lnTo>
                      <a:lnTo>
                        <a:pt x="1660" y="338"/>
                      </a:lnTo>
                      <a:lnTo>
                        <a:pt x="1660" y="327"/>
                      </a:lnTo>
                      <a:lnTo>
                        <a:pt x="1660" y="315"/>
                      </a:lnTo>
                      <a:lnTo>
                        <a:pt x="1660" y="303"/>
                      </a:lnTo>
                      <a:lnTo>
                        <a:pt x="1672" y="292"/>
                      </a:lnTo>
                      <a:lnTo>
                        <a:pt x="1660" y="280"/>
                      </a:lnTo>
                      <a:lnTo>
                        <a:pt x="1672" y="280"/>
                      </a:lnTo>
                      <a:lnTo>
                        <a:pt x="1660" y="268"/>
                      </a:lnTo>
                      <a:lnTo>
                        <a:pt x="1649" y="257"/>
                      </a:lnTo>
                      <a:lnTo>
                        <a:pt x="1660" y="245"/>
                      </a:lnTo>
                      <a:lnTo>
                        <a:pt x="1672" y="245"/>
                      </a:lnTo>
                      <a:lnTo>
                        <a:pt x="1660" y="245"/>
                      </a:lnTo>
                      <a:lnTo>
                        <a:pt x="1672" y="245"/>
                      </a:lnTo>
                      <a:lnTo>
                        <a:pt x="1672" y="233"/>
                      </a:lnTo>
                      <a:lnTo>
                        <a:pt x="1683" y="222"/>
                      </a:lnTo>
                      <a:lnTo>
                        <a:pt x="1729" y="222"/>
                      </a:lnTo>
                      <a:lnTo>
                        <a:pt x="1741" y="222"/>
                      </a:lnTo>
                      <a:lnTo>
                        <a:pt x="1741" y="245"/>
                      </a:lnTo>
                      <a:lnTo>
                        <a:pt x="1764" y="257"/>
                      </a:lnTo>
                      <a:lnTo>
                        <a:pt x="1764" y="245"/>
                      </a:lnTo>
                      <a:lnTo>
                        <a:pt x="1775" y="245"/>
                      </a:lnTo>
                      <a:lnTo>
                        <a:pt x="1775" y="233"/>
                      </a:lnTo>
                      <a:lnTo>
                        <a:pt x="1787" y="233"/>
                      </a:lnTo>
                      <a:lnTo>
                        <a:pt x="1798" y="222"/>
                      </a:lnTo>
                      <a:lnTo>
                        <a:pt x="1833" y="210"/>
                      </a:lnTo>
                      <a:lnTo>
                        <a:pt x="1844" y="198"/>
                      </a:lnTo>
                      <a:lnTo>
                        <a:pt x="1868" y="198"/>
                      </a:lnTo>
                      <a:lnTo>
                        <a:pt x="1856" y="175"/>
                      </a:lnTo>
                      <a:lnTo>
                        <a:pt x="1868" y="163"/>
                      </a:lnTo>
                      <a:lnTo>
                        <a:pt x="1868" y="152"/>
                      </a:lnTo>
                      <a:lnTo>
                        <a:pt x="1856" y="140"/>
                      </a:lnTo>
                      <a:lnTo>
                        <a:pt x="1856" y="128"/>
                      </a:lnTo>
                      <a:lnTo>
                        <a:pt x="1868" y="128"/>
                      </a:lnTo>
                      <a:lnTo>
                        <a:pt x="1868" y="105"/>
                      </a:lnTo>
                      <a:lnTo>
                        <a:pt x="1879" y="93"/>
                      </a:lnTo>
                      <a:lnTo>
                        <a:pt x="1879" y="82"/>
                      </a:lnTo>
                      <a:lnTo>
                        <a:pt x="1879" y="70"/>
                      </a:lnTo>
                      <a:lnTo>
                        <a:pt x="1891" y="58"/>
                      </a:lnTo>
                      <a:lnTo>
                        <a:pt x="1902" y="46"/>
                      </a:lnTo>
                      <a:lnTo>
                        <a:pt x="1902" y="35"/>
                      </a:lnTo>
                      <a:lnTo>
                        <a:pt x="1914" y="23"/>
                      </a:lnTo>
                      <a:lnTo>
                        <a:pt x="1914" y="11"/>
                      </a:lnTo>
                      <a:lnTo>
                        <a:pt x="1925" y="11"/>
                      </a:lnTo>
                      <a:lnTo>
                        <a:pt x="1914" y="11"/>
                      </a:lnTo>
                      <a:lnTo>
                        <a:pt x="1960" y="0"/>
                      </a:lnTo>
                      <a:lnTo>
                        <a:pt x="1994" y="0"/>
                      </a:lnTo>
                      <a:lnTo>
                        <a:pt x="1994" y="23"/>
                      </a:lnTo>
                      <a:lnTo>
                        <a:pt x="1994" y="35"/>
                      </a:lnTo>
                      <a:lnTo>
                        <a:pt x="2006" y="35"/>
                      </a:lnTo>
                      <a:lnTo>
                        <a:pt x="2017" y="58"/>
                      </a:lnTo>
                      <a:lnTo>
                        <a:pt x="2017" y="70"/>
                      </a:lnTo>
                      <a:lnTo>
                        <a:pt x="2040" y="70"/>
                      </a:lnTo>
                      <a:lnTo>
                        <a:pt x="2052" y="82"/>
                      </a:lnTo>
                      <a:lnTo>
                        <a:pt x="2063" y="82"/>
                      </a:lnTo>
                      <a:lnTo>
                        <a:pt x="2087" y="93"/>
                      </a:lnTo>
                      <a:lnTo>
                        <a:pt x="2087" y="105"/>
                      </a:lnTo>
                      <a:lnTo>
                        <a:pt x="2110" y="117"/>
                      </a:lnTo>
                      <a:lnTo>
                        <a:pt x="2133" y="117"/>
                      </a:lnTo>
                      <a:lnTo>
                        <a:pt x="2144" y="117"/>
                      </a:lnTo>
                      <a:lnTo>
                        <a:pt x="2167" y="117"/>
                      </a:lnTo>
                      <a:lnTo>
                        <a:pt x="2179" y="105"/>
                      </a:lnTo>
                      <a:lnTo>
                        <a:pt x="2236" y="105"/>
                      </a:lnTo>
                      <a:lnTo>
                        <a:pt x="2236" y="117"/>
                      </a:lnTo>
                      <a:lnTo>
                        <a:pt x="2236" y="128"/>
                      </a:lnTo>
                      <a:lnTo>
                        <a:pt x="2248" y="128"/>
                      </a:lnTo>
                      <a:lnTo>
                        <a:pt x="2248" y="140"/>
                      </a:lnTo>
                      <a:lnTo>
                        <a:pt x="2248" y="152"/>
                      </a:lnTo>
                      <a:lnTo>
                        <a:pt x="2248" y="163"/>
                      </a:lnTo>
                      <a:lnTo>
                        <a:pt x="2248" y="175"/>
                      </a:lnTo>
                      <a:lnTo>
                        <a:pt x="2271" y="175"/>
                      </a:lnTo>
                      <a:lnTo>
                        <a:pt x="2317" y="128"/>
                      </a:lnTo>
                      <a:lnTo>
                        <a:pt x="2375" y="105"/>
                      </a:lnTo>
                      <a:lnTo>
                        <a:pt x="2386" y="105"/>
                      </a:lnTo>
                      <a:lnTo>
                        <a:pt x="2398" y="117"/>
                      </a:lnTo>
                      <a:lnTo>
                        <a:pt x="2421" y="117"/>
                      </a:lnTo>
                      <a:lnTo>
                        <a:pt x="2455" y="105"/>
                      </a:lnTo>
                      <a:lnTo>
                        <a:pt x="2455" y="93"/>
                      </a:lnTo>
                      <a:lnTo>
                        <a:pt x="2467" y="93"/>
                      </a:lnTo>
                      <a:lnTo>
                        <a:pt x="2478" y="93"/>
                      </a:lnTo>
                      <a:lnTo>
                        <a:pt x="2490" y="93"/>
                      </a:lnTo>
                      <a:lnTo>
                        <a:pt x="2502" y="105"/>
                      </a:lnTo>
                      <a:lnTo>
                        <a:pt x="2525" y="93"/>
                      </a:lnTo>
                      <a:lnTo>
                        <a:pt x="2548" y="82"/>
                      </a:lnTo>
                      <a:lnTo>
                        <a:pt x="2536" y="105"/>
                      </a:lnTo>
                      <a:lnTo>
                        <a:pt x="2548" y="117"/>
                      </a:lnTo>
                      <a:lnTo>
                        <a:pt x="2559" y="140"/>
                      </a:lnTo>
                      <a:lnTo>
                        <a:pt x="2559" y="152"/>
                      </a:lnTo>
                      <a:lnTo>
                        <a:pt x="2571" y="152"/>
                      </a:lnTo>
                      <a:lnTo>
                        <a:pt x="2582" y="140"/>
                      </a:lnTo>
                      <a:lnTo>
                        <a:pt x="2594" y="140"/>
                      </a:lnTo>
                      <a:lnTo>
                        <a:pt x="2605" y="140"/>
                      </a:lnTo>
                      <a:lnTo>
                        <a:pt x="2617" y="163"/>
                      </a:lnTo>
                      <a:lnTo>
                        <a:pt x="2640" y="175"/>
                      </a:lnTo>
                      <a:lnTo>
                        <a:pt x="2640" y="187"/>
                      </a:lnTo>
                      <a:lnTo>
                        <a:pt x="2628" y="198"/>
                      </a:lnTo>
                      <a:lnTo>
                        <a:pt x="2617" y="210"/>
                      </a:lnTo>
                      <a:lnTo>
                        <a:pt x="2605" y="233"/>
                      </a:lnTo>
                      <a:lnTo>
                        <a:pt x="2617" y="257"/>
                      </a:lnTo>
                      <a:lnTo>
                        <a:pt x="2605" y="257"/>
                      </a:lnTo>
                      <a:lnTo>
                        <a:pt x="2617" y="268"/>
                      </a:lnTo>
                      <a:lnTo>
                        <a:pt x="2628" y="268"/>
                      </a:lnTo>
                      <a:lnTo>
                        <a:pt x="2628" y="292"/>
                      </a:lnTo>
                      <a:lnTo>
                        <a:pt x="2651" y="303"/>
                      </a:lnTo>
                      <a:lnTo>
                        <a:pt x="2663" y="292"/>
                      </a:lnTo>
                      <a:lnTo>
                        <a:pt x="2663" y="303"/>
                      </a:lnTo>
                      <a:lnTo>
                        <a:pt x="2674" y="315"/>
                      </a:lnTo>
                      <a:lnTo>
                        <a:pt x="2686" y="315"/>
                      </a:lnTo>
                      <a:lnTo>
                        <a:pt x="2709" y="315"/>
                      </a:lnTo>
                      <a:lnTo>
                        <a:pt x="2732" y="327"/>
                      </a:lnTo>
                      <a:lnTo>
                        <a:pt x="2767" y="327"/>
                      </a:lnTo>
                      <a:lnTo>
                        <a:pt x="2790" y="327"/>
                      </a:lnTo>
                      <a:lnTo>
                        <a:pt x="2801" y="327"/>
                      </a:lnTo>
                      <a:lnTo>
                        <a:pt x="2801" y="338"/>
                      </a:lnTo>
                      <a:lnTo>
                        <a:pt x="2813" y="338"/>
                      </a:lnTo>
                      <a:lnTo>
                        <a:pt x="2824" y="338"/>
                      </a:lnTo>
                      <a:lnTo>
                        <a:pt x="2813" y="350"/>
                      </a:lnTo>
                      <a:lnTo>
                        <a:pt x="2836" y="362"/>
                      </a:lnTo>
                      <a:lnTo>
                        <a:pt x="2847" y="373"/>
                      </a:lnTo>
                      <a:lnTo>
                        <a:pt x="2859" y="373"/>
                      </a:lnTo>
                      <a:lnTo>
                        <a:pt x="2882" y="373"/>
                      </a:lnTo>
                      <a:lnTo>
                        <a:pt x="2870" y="385"/>
                      </a:lnTo>
                      <a:lnTo>
                        <a:pt x="2870" y="397"/>
                      </a:lnTo>
                      <a:lnTo>
                        <a:pt x="2859" y="408"/>
                      </a:lnTo>
                      <a:lnTo>
                        <a:pt x="2870" y="420"/>
                      </a:lnTo>
                      <a:lnTo>
                        <a:pt x="2870" y="432"/>
                      </a:lnTo>
                      <a:lnTo>
                        <a:pt x="2870" y="444"/>
                      </a:lnTo>
                      <a:lnTo>
                        <a:pt x="2882" y="444"/>
                      </a:lnTo>
                      <a:lnTo>
                        <a:pt x="2882" y="455"/>
                      </a:lnTo>
                      <a:lnTo>
                        <a:pt x="2893" y="455"/>
                      </a:lnTo>
                      <a:lnTo>
                        <a:pt x="2905" y="455"/>
                      </a:lnTo>
                      <a:lnTo>
                        <a:pt x="2928" y="467"/>
                      </a:lnTo>
                      <a:lnTo>
                        <a:pt x="2940" y="467"/>
                      </a:lnTo>
                      <a:lnTo>
                        <a:pt x="2963" y="479"/>
                      </a:lnTo>
                      <a:lnTo>
                        <a:pt x="2986" y="4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5" name="murcia">
                  <a:extLst>
                    <a:ext uri="{FF2B5EF4-FFF2-40B4-BE49-F238E27FC236}">
                      <a16:creationId xmlns:a16="http://schemas.microsoft.com/office/drawing/2014/main" id="{8DFEF8CA-C9EF-4BE5-A6FC-54A44FD2A3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46265" y="4035030"/>
                  <a:ext cx="679281" cy="695128"/>
                </a:xfrm>
                <a:custGeom>
                  <a:avLst/>
                  <a:gdLst>
                    <a:gd name="T0" fmla="*/ 2421 w 2559"/>
                    <a:gd name="T1" fmla="*/ 2044 h 2721"/>
                    <a:gd name="T2" fmla="*/ 830 w 2559"/>
                    <a:gd name="T3" fmla="*/ 2569 h 2721"/>
                    <a:gd name="T4" fmla="*/ 611 w 2559"/>
                    <a:gd name="T5" fmla="*/ 2301 h 2721"/>
                    <a:gd name="T6" fmla="*/ 553 w 2559"/>
                    <a:gd name="T7" fmla="*/ 2195 h 2721"/>
                    <a:gd name="T8" fmla="*/ 519 w 2559"/>
                    <a:gd name="T9" fmla="*/ 2079 h 2721"/>
                    <a:gd name="T10" fmla="*/ 542 w 2559"/>
                    <a:gd name="T11" fmla="*/ 1857 h 2721"/>
                    <a:gd name="T12" fmla="*/ 519 w 2559"/>
                    <a:gd name="T13" fmla="*/ 1728 h 2721"/>
                    <a:gd name="T14" fmla="*/ 404 w 2559"/>
                    <a:gd name="T15" fmla="*/ 1752 h 2721"/>
                    <a:gd name="T16" fmla="*/ 323 w 2559"/>
                    <a:gd name="T17" fmla="*/ 1705 h 2721"/>
                    <a:gd name="T18" fmla="*/ 161 w 2559"/>
                    <a:gd name="T19" fmla="*/ 1635 h 2721"/>
                    <a:gd name="T20" fmla="*/ 0 w 2559"/>
                    <a:gd name="T21" fmla="*/ 1448 h 2721"/>
                    <a:gd name="T22" fmla="*/ 138 w 2559"/>
                    <a:gd name="T23" fmla="*/ 1226 h 2721"/>
                    <a:gd name="T24" fmla="*/ 242 w 2559"/>
                    <a:gd name="T25" fmla="*/ 1074 h 2721"/>
                    <a:gd name="T26" fmla="*/ 473 w 2559"/>
                    <a:gd name="T27" fmla="*/ 911 h 2721"/>
                    <a:gd name="T28" fmla="*/ 726 w 2559"/>
                    <a:gd name="T29" fmla="*/ 876 h 2721"/>
                    <a:gd name="T30" fmla="*/ 842 w 2559"/>
                    <a:gd name="T31" fmla="*/ 771 h 2721"/>
                    <a:gd name="T32" fmla="*/ 922 w 2559"/>
                    <a:gd name="T33" fmla="*/ 759 h 2721"/>
                    <a:gd name="T34" fmla="*/ 980 w 2559"/>
                    <a:gd name="T35" fmla="*/ 771 h 2721"/>
                    <a:gd name="T36" fmla="*/ 1026 w 2559"/>
                    <a:gd name="T37" fmla="*/ 853 h 2721"/>
                    <a:gd name="T38" fmla="*/ 1187 w 2559"/>
                    <a:gd name="T39" fmla="*/ 853 h 2721"/>
                    <a:gd name="T40" fmla="*/ 1314 w 2559"/>
                    <a:gd name="T41" fmla="*/ 654 h 2721"/>
                    <a:gd name="T42" fmla="*/ 1349 w 2559"/>
                    <a:gd name="T43" fmla="*/ 339 h 2721"/>
                    <a:gd name="T44" fmla="*/ 1533 w 2559"/>
                    <a:gd name="T45" fmla="*/ 140 h 2721"/>
                    <a:gd name="T46" fmla="*/ 1752 w 2559"/>
                    <a:gd name="T47" fmla="*/ 0 h 2721"/>
                    <a:gd name="T48" fmla="*/ 2040 w 2559"/>
                    <a:gd name="T49" fmla="*/ 350 h 2721"/>
                    <a:gd name="T50" fmla="*/ 1925 w 2559"/>
                    <a:gd name="T51" fmla="*/ 631 h 2721"/>
                    <a:gd name="T52" fmla="*/ 2075 w 2559"/>
                    <a:gd name="T53" fmla="*/ 864 h 2721"/>
                    <a:gd name="T54" fmla="*/ 1994 w 2559"/>
                    <a:gd name="T55" fmla="*/ 1203 h 2721"/>
                    <a:gd name="T56" fmla="*/ 2121 w 2559"/>
                    <a:gd name="T57" fmla="*/ 1471 h 2721"/>
                    <a:gd name="T58" fmla="*/ 2386 w 2559"/>
                    <a:gd name="T59" fmla="*/ 1763 h 2721"/>
                    <a:gd name="T60" fmla="*/ 2455 w 2559"/>
                    <a:gd name="T61" fmla="*/ 1880 h 2721"/>
                    <a:gd name="T62" fmla="*/ 2398 w 2559"/>
                    <a:gd name="T63" fmla="*/ 1833 h 2721"/>
                    <a:gd name="T64" fmla="*/ 2340 w 2559"/>
                    <a:gd name="T65" fmla="*/ 1950 h 2721"/>
                    <a:gd name="T66" fmla="*/ 2329 w 2559"/>
                    <a:gd name="T67" fmla="*/ 2079 h 2721"/>
                    <a:gd name="T68" fmla="*/ 2467 w 2559"/>
                    <a:gd name="T69" fmla="*/ 2184 h 2721"/>
                    <a:gd name="T70" fmla="*/ 2502 w 2559"/>
                    <a:gd name="T71" fmla="*/ 2125 h 2721"/>
                    <a:gd name="T72" fmla="*/ 2478 w 2559"/>
                    <a:gd name="T73" fmla="*/ 2067 h 2721"/>
                    <a:gd name="T74" fmla="*/ 2467 w 2559"/>
                    <a:gd name="T75" fmla="*/ 1962 h 2721"/>
                    <a:gd name="T76" fmla="*/ 2467 w 2559"/>
                    <a:gd name="T77" fmla="*/ 1904 h 2721"/>
                    <a:gd name="T78" fmla="*/ 2490 w 2559"/>
                    <a:gd name="T79" fmla="*/ 1962 h 2721"/>
                    <a:gd name="T80" fmla="*/ 2513 w 2559"/>
                    <a:gd name="T81" fmla="*/ 2125 h 2721"/>
                    <a:gd name="T82" fmla="*/ 2536 w 2559"/>
                    <a:gd name="T83" fmla="*/ 2184 h 2721"/>
                    <a:gd name="T84" fmla="*/ 2444 w 2559"/>
                    <a:gd name="T85" fmla="*/ 2254 h 2721"/>
                    <a:gd name="T86" fmla="*/ 2329 w 2559"/>
                    <a:gd name="T87" fmla="*/ 2301 h 2721"/>
                    <a:gd name="T88" fmla="*/ 2271 w 2559"/>
                    <a:gd name="T89" fmla="*/ 2301 h 2721"/>
                    <a:gd name="T90" fmla="*/ 2202 w 2559"/>
                    <a:gd name="T91" fmla="*/ 2347 h 2721"/>
                    <a:gd name="T92" fmla="*/ 2156 w 2559"/>
                    <a:gd name="T93" fmla="*/ 2312 h 2721"/>
                    <a:gd name="T94" fmla="*/ 2110 w 2559"/>
                    <a:gd name="T95" fmla="*/ 2289 h 2721"/>
                    <a:gd name="T96" fmla="*/ 2087 w 2559"/>
                    <a:gd name="T97" fmla="*/ 2265 h 2721"/>
                    <a:gd name="T98" fmla="*/ 2063 w 2559"/>
                    <a:gd name="T99" fmla="*/ 2301 h 2721"/>
                    <a:gd name="T100" fmla="*/ 1971 w 2559"/>
                    <a:gd name="T101" fmla="*/ 2301 h 2721"/>
                    <a:gd name="T102" fmla="*/ 1891 w 2559"/>
                    <a:gd name="T103" fmla="*/ 2347 h 2721"/>
                    <a:gd name="T104" fmla="*/ 1856 w 2559"/>
                    <a:gd name="T105" fmla="*/ 2371 h 2721"/>
                    <a:gd name="T106" fmla="*/ 1810 w 2559"/>
                    <a:gd name="T107" fmla="*/ 2336 h 2721"/>
                    <a:gd name="T108" fmla="*/ 1695 w 2559"/>
                    <a:gd name="T109" fmla="*/ 2312 h 2721"/>
                    <a:gd name="T110" fmla="*/ 1591 w 2559"/>
                    <a:gd name="T111" fmla="*/ 2336 h 2721"/>
                    <a:gd name="T112" fmla="*/ 1476 w 2559"/>
                    <a:gd name="T113" fmla="*/ 2417 h 2721"/>
                    <a:gd name="T114" fmla="*/ 1383 w 2559"/>
                    <a:gd name="T115" fmla="*/ 2487 h 2721"/>
                    <a:gd name="T116" fmla="*/ 1337 w 2559"/>
                    <a:gd name="T117" fmla="*/ 2569 h 2721"/>
                    <a:gd name="T118" fmla="*/ 1280 w 2559"/>
                    <a:gd name="T119" fmla="*/ 2604 h 2721"/>
                    <a:gd name="T120" fmla="*/ 1210 w 2559"/>
                    <a:gd name="T121" fmla="*/ 2651 h 2721"/>
                    <a:gd name="T122" fmla="*/ 1130 w 2559"/>
                    <a:gd name="T123" fmla="*/ 2698 h 272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59"/>
                    <a:gd name="T187" fmla="*/ 0 h 2721"/>
                    <a:gd name="T188" fmla="*/ 2559 w 2559"/>
                    <a:gd name="T189" fmla="*/ 2721 h 272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59" h="2721">
                      <a:moveTo>
                        <a:pt x="2386" y="2055"/>
                      </a:moveTo>
                      <a:lnTo>
                        <a:pt x="2375" y="2055"/>
                      </a:lnTo>
                      <a:lnTo>
                        <a:pt x="2375" y="2044"/>
                      </a:lnTo>
                      <a:lnTo>
                        <a:pt x="2386" y="2044"/>
                      </a:lnTo>
                      <a:lnTo>
                        <a:pt x="2386" y="2055"/>
                      </a:lnTo>
                      <a:close/>
                      <a:moveTo>
                        <a:pt x="2432" y="2067"/>
                      </a:moveTo>
                      <a:lnTo>
                        <a:pt x="2421" y="2067"/>
                      </a:lnTo>
                      <a:lnTo>
                        <a:pt x="2421" y="2055"/>
                      </a:lnTo>
                      <a:lnTo>
                        <a:pt x="2421" y="2044"/>
                      </a:lnTo>
                      <a:lnTo>
                        <a:pt x="2432" y="2055"/>
                      </a:lnTo>
                      <a:lnTo>
                        <a:pt x="2432" y="2067"/>
                      </a:lnTo>
                      <a:close/>
                      <a:moveTo>
                        <a:pt x="1118" y="2721"/>
                      </a:moveTo>
                      <a:lnTo>
                        <a:pt x="1061" y="2662"/>
                      </a:lnTo>
                      <a:lnTo>
                        <a:pt x="991" y="2627"/>
                      </a:lnTo>
                      <a:lnTo>
                        <a:pt x="945" y="2581"/>
                      </a:lnTo>
                      <a:lnTo>
                        <a:pt x="876" y="2581"/>
                      </a:lnTo>
                      <a:lnTo>
                        <a:pt x="853" y="2569"/>
                      </a:lnTo>
                      <a:lnTo>
                        <a:pt x="830" y="2569"/>
                      </a:lnTo>
                      <a:lnTo>
                        <a:pt x="830" y="2604"/>
                      </a:lnTo>
                      <a:lnTo>
                        <a:pt x="772" y="2569"/>
                      </a:lnTo>
                      <a:lnTo>
                        <a:pt x="772" y="2557"/>
                      </a:lnTo>
                      <a:lnTo>
                        <a:pt x="761" y="2522"/>
                      </a:lnTo>
                      <a:lnTo>
                        <a:pt x="749" y="2499"/>
                      </a:lnTo>
                      <a:lnTo>
                        <a:pt x="738" y="2499"/>
                      </a:lnTo>
                      <a:lnTo>
                        <a:pt x="669" y="2406"/>
                      </a:lnTo>
                      <a:lnTo>
                        <a:pt x="669" y="2394"/>
                      </a:lnTo>
                      <a:lnTo>
                        <a:pt x="611" y="2301"/>
                      </a:lnTo>
                      <a:lnTo>
                        <a:pt x="600" y="2301"/>
                      </a:lnTo>
                      <a:lnTo>
                        <a:pt x="611" y="2289"/>
                      </a:lnTo>
                      <a:lnTo>
                        <a:pt x="600" y="2277"/>
                      </a:lnTo>
                      <a:lnTo>
                        <a:pt x="588" y="2265"/>
                      </a:lnTo>
                      <a:lnTo>
                        <a:pt x="576" y="2254"/>
                      </a:lnTo>
                      <a:lnTo>
                        <a:pt x="576" y="2242"/>
                      </a:lnTo>
                      <a:lnTo>
                        <a:pt x="565" y="2230"/>
                      </a:lnTo>
                      <a:lnTo>
                        <a:pt x="565" y="2207"/>
                      </a:lnTo>
                      <a:lnTo>
                        <a:pt x="553" y="2195"/>
                      </a:lnTo>
                      <a:lnTo>
                        <a:pt x="542" y="2195"/>
                      </a:lnTo>
                      <a:lnTo>
                        <a:pt x="542" y="2184"/>
                      </a:lnTo>
                      <a:lnTo>
                        <a:pt x="530" y="2172"/>
                      </a:lnTo>
                      <a:lnTo>
                        <a:pt x="519" y="2149"/>
                      </a:lnTo>
                      <a:lnTo>
                        <a:pt x="519" y="2137"/>
                      </a:lnTo>
                      <a:lnTo>
                        <a:pt x="519" y="2114"/>
                      </a:lnTo>
                      <a:lnTo>
                        <a:pt x="519" y="2102"/>
                      </a:lnTo>
                      <a:lnTo>
                        <a:pt x="519" y="2090"/>
                      </a:lnTo>
                      <a:lnTo>
                        <a:pt x="519" y="2079"/>
                      </a:lnTo>
                      <a:lnTo>
                        <a:pt x="519" y="2067"/>
                      </a:lnTo>
                      <a:lnTo>
                        <a:pt x="519" y="2044"/>
                      </a:lnTo>
                      <a:lnTo>
                        <a:pt x="530" y="2044"/>
                      </a:lnTo>
                      <a:lnTo>
                        <a:pt x="542" y="2032"/>
                      </a:lnTo>
                      <a:lnTo>
                        <a:pt x="530" y="1997"/>
                      </a:lnTo>
                      <a:lnTo>
                        <a:pt x="530" y="1950"/>
                      </a:lnTo>
                      <a:lnTo>
                        <a:pt x="519" y="1939"/>
                      </a:lnTo>
                      <a:lnTo>
                        <a:pt x="530" y="1880"/>
                      </a:lnTo>
                      <a:lnTo>
                        <a:pt x="542" y="1857"/>
                      </a:lnTo>
                      <a:lnTo>
                        <a:pt x="530" y="1845"/>
                      </a:lnTo>
                      <a:lnTo>
                        <a:pt x="542" y="1810"/>
                      </a:lnTo>
                      <a:lnTo>
                        <a:pt x="553" y="1787"/>
                      </a:lnTo>
                      <a:lnTo>
                        <a:pt x="565" y="1775"/>
                      </a:lnTo>
                      <a:lnTo>
                        <a:pt x="565" y="1752"/>
                      </a:lnTo>
                      <a:lnTo>
                        <a:pt x="553" y="1740"/>
                      </a:lnTo>
                      <a:lnTo>
                        <a:pt x="542" y="1728"/>
                      </a:lnTo>
                      <a:lnTo>
                        <a:pt x="530" y="1740"/>
                      </a:lnTo>
                      <a:lnTo>
                        <a:pt x="519" y="1728"/>
                      </a:lnTo>
                      <a:lnTo>
                        <a:pt x="496" y="1752"/>
                      </a:lnTo>
                      <a:lnTo>
                        <a:pt x="473" y="1740"/>
                      </a:lnTo>
                      <a:lnTo>
                        <a:pt x="461" y="1740"/>
                      </a:lnTo>
                      <a:lnTo>
                        <a:pt x="450" y="1728"/>
                      </a:lnTo>
                      <a:lnTo>
                        <a:pt x="438" y="1728"/>
                      </a:lnTo>
                      <a:lnTo>
                        <a:pt x="427" y="1728"/>
                      </a:lnTo>
                      <a:lnTo>
                        <a:pt x="415" y="1728"/>
                      </a:lnTo>
                      <a:lnTo>
                        <a:pt x="415" y="1740"/>
                      </a:lnTo>
                      <a:lnTo>
                        <a:pt x="404" y="1752"/>
                      </a:lnTo>
                      <a:lnTo>
                        <a:pt x="404" y="1740"/>
                      </a:lnTo>
                      <a:lnTo>
                        <a:pt x="381" y="1740"/>
                      </a:lnTo>
                      <a:lnTo>
                        <a:pt x="369" y="1728"/>
                      </a:lnTo>
                      <a:lnTo>
                        <a:pt x="369" y="1717"/>
                      </a:lnTo>
                      <a:lnTo>
                        <a:pt x="357" y="1717"/>
                      </a:lnTo>
                      <a:lnTo>
                        <a:pt x="346" y="1705"/>
                      </a:lnTo>
                      <a:lnTo>
                        <a:pt x="346" y="1693"/>
                      </a:lnTo>
                      <a:lnTo>
                        <a:pt x="334" y="1693"/>
                      </a:lnTo>
                      <a:lnTo>
                        <a:pt x="323" y="1705"/>
                      </a:lnTo>
                      <a:lnTo>
                        <a:pt x="300" y="1705"/>
                      </a:lnTo>
                      <a:lnTo>
                        <a:pt x="288" y="1717"/>
                      </a:lnTo>
                      <a:lnTo>
                        <a:pt x="277" y="1705"/>
                      </a:lnTo>
                      <a:lnTo>
                        <a:pt x="265" y="1717"/>
                      </a:lnTo>
                      <a:lnTo>
                        <a:pt x="242" y="1693"/>
                      </a:lnTo>
                      <a:lnTo>
                        <a:pt x="208" y="1658"/>
                      </a:lnTo>
                      <a:lnTo>
                        <a:pt x="185" y="1647"/>
                      </a:lnTo>
                      <a:lnTo>
                        <a:pt x="173" y="1647"/>
                      </a:lnTo>
                      <a:lnTo>
                        <a:pt x="161" y="1635"/>
                      </a:lnTo>
                      <a:lnTo>
                        <a:pt x="138" y="1623"/>
                      </a:lnTo>
                      <a:lnTo>
                        <a:pt x="127" y="1600"/>
                      </a:lnTo>
                      <a:lnTo>
                        <a:pt x="115" y="1588"/>
                      </a:lnTo>
                      <a:lnTo>
                        <a:pt x="104" y="1577"/>
                      </a:lnTo>
                      <a:lnTo>
                        <a:pt x="69" y="1518"/>
                      </a:lnTo>
                      <a:lnTo>
                        <a:pt x="69" y="1495"/>
                      </a:lnTo>
                      <a:lnTo>
                        <a:pt x="58" y="1483"/>
                      </a:lnTo>
                      <a:lnTo>
                        <a:pt x="35" y="1471"/>
                      </a:lnTo>
                      <a:lnTo>
                        <a:pt x="0" y="1448"/>
                      </a:lnTo>
                      <a:lnTo>
                        <a:pt x="0" y="1436"/>
                      </a:lnTo>
                      <a:lnTo>
                        <a:pt x="12" y="1413"/>
                      </a:lnTo>
                      <a:lnTo>
                        <a:pt x="23" y="1378"/>
                      </a:lnTo>
                      <a:lnTo>
                        <a:pt x="46" y="1343"/>
                      </a:lnTo>
                      <a:lnTo>
                        <a:pt x="81" y="1331"/>
                      </a:lnTo>
                      <a:lnTo>
                        <a:pt x="127" y="1273"/>
                      </a:lnTo>
                      <a:lnTo>
                        <a:pt x="138" y="1250"/>
                      </a:lnTo>
                      <a:lnTo>
                        <a:pt x="138" y="1238"/>
                      </a:lnTo>
                      <a:lnTo>
                        <a:pt x="138" y="1226"/>
                      </a:lnTo>
                      <a:lnTo>
                        <a:pt x="150" y="1203"/>
                      </a:lnTo>
                      <a:lnTo>
                        <a:pt x="161" y="1191"/>
                      </a:lnTo>
                      <a:lnTo>
                        <a:pt x="161" y="1180"/>
                      </a:lnTo>
                      <a:lnTo>
                        <a:pt x="185" y="1156"/>
                      </a:lnTo>
                      <a:lnTo>
                        <a:pt x="185" y="1145"/>
                      </a:lnTo>
                      <a:lnTo>
                        <a:pt x="196" y="1121"/>
                      </a:lnTo>
                      <a:lnTo>
                        <a:pt x="196" y="1098"/>
                      </a:lnTo>
                      <a:lnTo>
                        <a:pt x="208" y="1098"/>
                      </a:lnTo>
                      <a:lnTo>
                        <a:pt x="242" y="1074"/>
                      </a:lnTo>
                      <a:lnTo>
                        <a:pt x="254" y="1063"/>
                      </a:lnTo>
                      <a:lnTo>
                        <a:pt x="265" y="1051"/>
                      </a:lnTo>
                      <a:lnTo>
                        <a:pt x="311" y="1039"/>
                      </a:lnTo>
                      <a:lnTo>
                        <a:pt x="346" y="1028"/>
                      </a:lnTo>
                      <a:lnTo>
                        <a:pt x="392" y="981"/>
                      </a:lnTo>
                      <a:lnTo>
                        <a:pt x="404" y="946"/>
                      </a:lnTo>
                      <a:lnTo>
                        <a:pt x="427" y="911"/>
                      </a:lnTo>
                      <a:lnTo>
                        <a:pt x="450" y="899"/>
                      </a:lnTo>
                      <a:lnTo>
                        <a:pt x="473" y="911"/>
                      </a:lnTo>
                      <a:lnTo>
                        <a:pt x="484" y="911"/>
                      </a:lnTo>
                      <a:lnTo>
                        <a:pt x="519" y="934"/>
                      </a:lnTo>
                      <a:lnTo>
                        <a:pt x="542" y="946"/>
                      </a:lnTo>
                      <a:lnTo>
                        <a:pt x="553" y="946"/>
                      </a:lnTo>
                      <a:lnTo>
                        <a:pt x="576" y="934"/>
                      </a:lnTo>
                      <a:lnTo>
                        <a:pt x="600" y="923"/>
                      </a:lnTo>
                      <a:lnTo>
                        <a:pt x="657" y="911"/>
                      </a:lnTo>
                      <a:lnTo>
                        <a:pt x="680" y="899"/>
                      </a:lnTo>
                      <a:lnTo>
                        <a:pt x="726" y="876"/>
                      </a:lnTo>
                      <a:lnTo>
                        <a:pt x="738" y="841"/>
                      </a:lnTo>
                      <a:lnTo>
                        <a:pt x="761" y="841"/>
                      </a:lnTo>
                      <a:lnTo>
                        <a:pt x="784" y="841"/>
                      </a:lnTo>
                      <a:lnTo>
                        <a:pt x="795" y="829"/>
                      </a:lnTo>
                      <a:lnTo>
                        <a:pt x="807" y="806"/>
                      </a:lnTo>
                      <a:lnTo>
                        <a:pt x="842" y="794"/>
                      </a:lnTo>
                      <a:lnTo>
                        <a:pt x="853" y="794"/>
                      </a:lnTo>
                      <a:lnTo>
                        <a:pt x="830" y="771"/>
                      </a:lnTo>
                      <a:lnTo>
                        <a:pt x="842" y="771"/>
                      </a:lnTo>
                      <a:lnTo>
                        <a:pt x="853" y="771"/>
                      </a:lnTo>
                      <a:lnTo>
                        <a:pt x="865" y="771"/>
                      </a:lnTo>
                      <a:lnTo>
                        <a:pt x="865" y="747"/>
                      </a:lnTo>
                      <a:lnTo>
                        <a:pt x="876" y="747"/>
                      </a:lnTo>
                      <a:lnTo>
                        <a:pt x="888" y="747"/>
                      </a:lnTo>
                      <a:lnTo>
                        <a:pt x="899" y="759"/>
                      </a:lnTo>
                      <a:lnTo>
                        <a:pt x="899" y="747"/>
                      </a:lnTo>
                      <a:lnTo>
                        <a:pt x="911" y="747"/>
                      </a:lnTo>
                      <a:lnTo>
                        <a:pt x="922" y="759"/>
                      </a:lnTo>
                      <a:lnTo>
                        <a:pt x="934" y="759"/>
                      </a:lnTo>
                      <a:lnTo>
                        <a:pt x="945" y="771"/>
                      </a:lnTo>
                      <a:lnTo>
                        <a:pt x="957" y="771"/>
                      </a:lnTo>
                      <a:lnTo>
                        <a:pt x="945" y="771"/>
                      </a:lnTo>
                      <a:lnTo>
                        <a:pt x="957" y="783"/>
                      </a:lnTo>
                      <a:lnTo>
                        <a:pt x="957" y="759"/>
                      </a:lnTo>
                      <a:lnTo>
                        <a:pt x="968" y="759"/>
                      </a:lnTo>
                      <a:lnTo>
                        <a:pt x="980" y="759"/>
                      </a:lnTo>
                      <a:lnTo>
                        <a:pt x="980" y="771"/>
                      </a:lnTo>
                      <a:lnTo>
                        <a:pt x="991" y="771"/>
                      </a:lnTo>
                      <a:lnTo>
                        <a:pt x="1003" y="783"/>
                      </a:lnTo>
                      <a:lnTo>
                        <a:pt x="1003" y="794"/>
                      </a:lnTo>
                      <a:lnTo>
                        <a:pt x="1003" y="806"/>
                      </a:lnTo>
                      <a:lnTo>
                        <a:pt x="991" y="806"/>
                      </a:lnTo>
                      <a:lnTo>
                        <a:pt x="991" y="829"/>
                      </a:lnTo>
                      <a:lnTo>
                        <a:pt x="1003" y="841"/>
                      </a:lnTo>
                      <a:lnTo>
                        <a:pt x="1003" y="853"/>
                      </a:lnTo>
                      <a:lnTo>
                        <a:pt x="1026" y="853"/>
                      </a:lnTo>
                      <a:lnTo>
                        <a:pt x="1026" y="864"/>
                      </a:lnTo>
                      <a:lnTo>
                        <a:pt x="1026" y="876"/>
                      </a:lnTo>
                      <a:lnTo>
                        <a:pt x="1072" y="876"/>
                      </a:lnTo>
                      <a:lnTo>
                        <a:pt x="1084" y="876"/>
                      </a:lnTo>
                      <a:lnTo>
                        <a:pt x="1107" y="876"/>
                      </a:lnTo>
                      <a:lnTo>
                        <a:pt x="1118" y="876"/>
                      </a:lnTo>
                      <a:lnTo>
                        <a:pt x="1130" y="864"/>
                      </a:lnTo>
                      <a:lnTo>
                        <a:pt x="1153" y="876"/>
                      </a:lnTo>
                      <a:lnTo>
                        <a:pt x="1187" y="853"/>
                      </a:lnTo>
                      <a:lnTo>
                        <a:pt x="1210" y="829"/>
                      </a:lnTo>
                      <a:lnTo>
                        <a:pt x="1222" y="818"/>
                      </a:lnTo>
                      <a:lnTo>
                        <a:pt x="1222" y="806"/>
                      </a:lnTo>
                      <a:lnTo>
                        <a:pt x="1234" y="806"/>
                      </a:lnTo>
                      <a:lnTo>
                        <a:pt x="1257" y="794"/>
                      </a:lnTo>
                      <a:lnTo>
                        <a:pt x="1257" y="783"/>
                      </a:lnTo>
                      <a:lnTo>
                        <a:pt x="1314" y="747"/>
                      </a:lnTo>
                      <a:lnTo>
                        <a:pt x="1326" y="677"/>
                      </a:lnTo>
                      <a:lnTo>
                        <a:pt x="1314" y="654"/>
                      </a:lnTo>
                      <a:lnTo>
                        <a:pt x="1314" y="584"/>
                      </a:lnTo>
                      <a:lnTo>
                        <a:pt x="1314" y="572"/>
                      </a:lnTo>
                      <a:lnTo>
                        <a:pt x="1314" y="537"/>
                      </a:lnTo>
                      <a:lnTo>
                        <a:pt x="1291" y="467"/>
                      </a:lnTo>
                      <a:lnTo>
                        <a:pt x="1280" y="444"/>
                      </a:lnTo>
                      <a:lnTo>
                        <a:pt x="1291" y="397"/>
                      </a:lnTo>
                      <a:lnTo>
                        <a:pt x="1291" y="374"/>
                      </a:lnTo>
                      <a:lnTo>
                        <a:pt x="1326" y="350"/>
                      </a:lnTo>
                      <a:lnTo>
                        <a:pt x="1349" y="339"/>
                      </a:lnTo>
                      <a:lnTo>
                        <a:pt x="1349" y="280"/>
                      </a:lnTo>
                      <a:lnTo>
                        <a:pt x="1360" y="234"/>
                      </a:lnTo>
                      <a:lnTo>
                        <a:pt x="1349" y="210"/>
                      </a:lnTo>
                      <a:lnTo>
                        <a:pt x="1395" y="152"/>
                      </a:lnTo>
                      <a:lnTo>
                        <a:pt x="1418" y="129"/>
                      </a:lnTo>
                      <a:lnTo>
                        <a:pt x="1453" y="105"/>
                      </a:lnTo>
                      <a:lnTo>
                        <a:pt x="1476" y="94"/>
                      </a:lnTo>
                      <a:lnTo>
                        <a:pt x="1510" y="152"/>
                      </a:lnTo>
                      <a:lnTo>
                        <a:pt x="1533" y="140"/>
                      </a:lnTo>
                      <a:lnTo>
                        <a:pt x="1556" y="117"/>
                      </a:lnTo>
                      <a:lnTo>
                        <a:pt x="1591" y="94"/>
                      </a:lnTo>
                      <a:lnTo>
                        <a:pt x="1625" y="70"/>
                      </a:lnTo>
                      <a:lnTo>
                        <a:pt x="1625" y="47"/>
                      </a:lnTo>
                      <a:lnTo>
                        <a:pt x="1648" y="24"/>
                      </a:lnTo>
                      <a:lnTo>
                        <a:pt x="1660" y="24"/>
                      </a:lnTo>
                      <a:lnTo>
                        <a:pt x="1683" y="12"/>
                      </a:lnTo>
                      <a:lnTo>
                        <a:pt x="1718" y="12"/>
                      </a:lnTo>
                      <a:lnTo>
                        <a:pt x="1752" y="0"/>
                      </a:lnTo>
                      <a:lnTo>
                        <a:pt x="1844" y="24"/>
                      </a:lnTo>
                      <a:lnTo>
                        <a:pt x="1856" y="82"/>
                      </a:lnTo>
                      <a:lnTo>
                        <a:pt x="1960" y="175"/>
                      </a:lnTo>
                      <a:lnTo>
                        <a:pt x="1983" y="187"/>
                      </a:lnTo>
                      <a:lnTo>
                        <a:pt x="1994" y="187"/>
                      </a:lnTo>
                      <a:lnTo>
                        <a:pt x="1994" y="210"/>
                      </a:lnTo>
                      <a:lnTo>
                        <a:pt x="2006" y="222"/>
                      </a:lnTo>
                      <a:lnTo>
                        <a:pt x="2017" y="280"/>
                      </a:lnTo>
                      <a:lnTo>
                        <a:pt x="2040" y="350"/>
                      </a:lnTo>
                      <a:lnTo>
                        <a:pt x="2029" y="374"/>
                      </a:lnTo>
                      <a:lnTo>
                        <a:pt x="2017" y="421"/>
                      </a:lnTo>
                      <a:lnTo>
                        <a:pt x="1994" y="444"/>
                      </a:lnTo>
                      <a:lnTo>
                        <a:pt x="2017" y="491"/>
                      </a:lnTo>
                      <a:lnTo>
                        <a:pt x="1983" y="549"/>
                      </a:lnTo>
                      <a:lnTo>
                        <a:pt x="1937" y="584"/>
                      </a:lnTo>
                      <a:lnTo>
                        <a:pt x="1914" y="607"/>
                      </a:lnTo>
                      <a:lnTo>
                        <a:pt x="1902" y="607"/>
                      </a:lnTo>
                      <a:lnTo>
                        <a:pt x="1925" y="631"/>
                      </a:lnTo>
                      <a:lnTo>
                        <a:pt x="1914" y="631"/>
                      </a:lnTo>
                      <a:lnTo>
                        <a:pt x="1914" y="677"/>
                      </a:lnTo>
                      <a:lnTo>
                        <a:pt x="1914" y="689"/>
                      </a:lnTo>
                      <a:lnTo>
                        <a:pt x="1914" y="747"/>
                      </a:lnTo>
                      <a:lnTo>
                        <a:pt x="1914" y="794"/>
                      </a:lnTo>
                      <a:lnTo>
                        <a:pt x="1960" y="794"/>
                      </a:lnTo>
                      <a:lnTo>
                        <a:pt x="2006" y="806"/>
                      </a:lnTo>
                      <a:lnTo>
                        <a:pt x="2063" y="841"/>
                      </a:lnTo>
                      <a:lnTo>
                        <a:pt x="2075" y="864"/>
                      </a:lnTo>
                      <a:lnTo>
                        <a:pt x="2098" y="899"/>
                      </a:lnTo>
                      <a:lnTo>
                        <a:pt x="2098" y="934"/>
                      </a:lnTo>
                      <a:lnTo>
                        <a:pt x="2098" y="969"/>
                      </a:lnTo>
                      <a:lnTo>
                        <a:pt x="2087" y="993"/>
                      </a:lnTo>
                      <a:lnTo>
                        <a:pt x="2075" y="1074"/>
                      </a:lnTo>
                      <a:lnTo>
                        <a:pt x="2052" y="1109"/>
                      </a:lnTo>
                      <a:lnTo>
                        <a:pt x="2052" y="1133"/>
                      </a:lnTo>
                      <a:lnTo>
                        <a:pt x="2040" y="1145"/>
                      </a:lnTo>
                      <a:lnTo>
                        <a:pt x="1994" y="1203"/>
                      </a:lnTo>
                      <a:lnTo>
                        <a:pt x="2006" y="1250"/>
                      </a:lnTo>
                      <a:lnTo>
                        <a:pt x="2006" y="1285"/>
                      </a:lnTo>
                      <a:lnTo>
                        <a:pt x="2029" y="1320"/>
                      </a:lnTo>
                      <a:lnTo>
                        <a:pt x="2040" y="1355"/>
                      </a:lnTo>
                      <a:lnTo>
                        <a:pt x="2052" y="1366"/>
                      </a:lnTo>
                      <a:lnTo>
                        <a:pt x="2063" y="1366"/>
                      </a:lnTo>
                      <a:lnTo>
                        <a:pt x="2087" y="1413"/>
                      </a:lnTo>
                      <a:lnTo>
                        <a:pt x="2110" y="1448"/>
                      </a:lnTo>
                      <a:lnTo>
                        <a:pt x="2121" y="1471"/>
                      </a:lnTo>
                      <a:lnTo>
                        <a:pt x="2167" y="1530"/>
                      </a:lnTo>
                      <a:lnTo>
                        <a:pt x="2190" y="1577"/>
                      </a:lnTo>
                      <a:lnTo>
                        <a:pt x="2213" y="1623"/>
                      </a:lnTo>
                      <a:lnTo>
                        <a:pt x="2283" y="1693"/>
                      </a:lnTo>
                      <a:lnTo>
                        <a:pt x="2294" y="1693"/>
                      </a:lnTo>
                      <a:lnTo>
                        <a:pt x="2306" y="1717"/>
                      </a:lnTo>
                      <a:lnTo>
                        <a:pt x="2329" y="1728"/>
                      </a:lnTo>
                      <a:lnTo>
                        <a:pt x="2375" y="1740"/>
                      </a:lnTo>
                      <a:lnTo>
                        <a:pt x="2386" y="1763"/>
                      </a:lnTo>
                      <a:lnTo>
                        <a:pt x="2409" y="1763"/>
                      </a:lnTo>
                      <a:lnTo>
                        <a:pt x="2421" y="1775"/>
                      </a:lnTo>
                      <a:lnTo>
                        <a:pt x="2432" y="1763"/>
                      </a:lnTo>
                      <a:lnTo>
                        <a:pt x="2444" y="1810"/>
                      </a:lnTo>
                      <a:lnTo>
                        <a:pt x="2455" y="1810"/>
                      </a:lnTo>
                      <a:lnTo>
                        <a:pt x="2444" y="1810"/>
                      </a:lnTo>
                      <a:lnTo>
                        <a:pt x="2444" y="1822"/>
                      </a:lnTo>
                      <a:lnTo>
                        <a:pt x="2455" y="1868"/>
                      </a:lnTo>
                      <a:lnTo>
                        <a:pt x="2455" y="1880"/>
                      </a:lnTo>
                      <a:lnTo>
                        <a:pt x="2455" y="1868"/>
                      </a:lnTo>
                      <a:lnTo>
                        <a:pt x="2444" y="1880"/>
                      </a:lnTo>
                      <a:lnTo>
                        <a:pt x="2455" y="1868"/>
                      </a:lnTo>
                      <a:lnTo>
                        <a:pt x="2444" y="1868"/>
                      </a:lnTo>
                      <a:lnTo>
                        <a:pt x="2432" y="1868"/>
                      </a:lnTo>
                      <a:lnTo>
                        <a:pt x="2432" y="1857"/>
                      </a:lnTo>
                      <a:lnTo>
                        <a:pt x="2409" y="1822"/>
                      </a:lnTo>
                      <a:lnTo>
                        <a:pt x="2398" y="1822"/>
                      </a:lnTo>
                      <a:lnTo>
                        <a:pt x="2398" y="1833"/>
                      </a:lnTo>
                      <a:lnTo>
                        <a:pt x="2386" y="1833"/>
                      </a:lnTo>
                      <a:lnTo>
                        <a:pt x="2375" y="1868"/>
                      </a:lnTo>
                      <a:lnTo>
                        <a:pt x="2375" y="1880"/>
                      </a:lnTo>
                      <a:lnTo>
                        <a:pt x="2375" y="1892"/>
                      </a:lnTo>
                      <a:lnTo>
                        <a:pt x="2386" y="1892"/>
                      </a:lnTo>
                      <a:lnTo>
                        <a:pt x="2363" y="1904"/>
                      </a:lnTo>
                      <a:lnTo>
                        <a:pt x="2363" y="1915"/>
                      </a:lnTo>
                      <a:lnTo>
                        <a:pt x="2352" y="1927"/>
                      </a:lnTo>
                      <a:lnTo>
                        <a:pt x="2340" y="1950"/>
                      </a:lnTo>
                      <a:lnTo>
                        <a:pt x="2317" y="1950"/>
                      </a:lnTo>
                      <a:lnTo>
                        <a:pt x="2306" y="1962"/>
                      </a:lnTo>
                      <a:lnTo>
                        <a:pt x="2306" y="1974"/>
                      </a:lnTo>
                      <a:lnTo>
                        <a:pt x="2306" y="1985"/>
                      </a:lnTo>
                      <a:lnTo>
                        <a:pt x="2306" y="1997"/>
                      </a:lnTo>
                      <a:lnTo>
                        <a:pt x="2294" y="2009"/>
                      </a:lnTo>
                      <a:lnTo>
                        <a:pt x="2294" y="2032"/>
                      </a:lnTo>
                      <a:lnTo>
                        <a:pt x="2317" y="2055"/>
                      </a:lnTo>
                      <a:lnTo>
                        <a:pt x="2329" y="2079"/>
                      </a:lnTo>
                      <a:lnTo>
                        <a:pt x="2340" y="2090"/>
                      </a:lnTo>
                      <a:lnTo>
                        <a:pt x="2340" y="2102"/>
                      </a:lnTo>
                      <a:lnTo>
                        <a:pt x="2375" y="2137"/>
                      </a:lnTo>
                      <a:lnTo>
                        <a:pt x="2398" y="2149"/>
                      </a:lnTo>
                      <a:lnTo>
                        <a:pt x="2421" y="2149"/>
                      </a:lnTo>
                      <a:lnTo>
                        <a:pt x="2444" y="2160"/>
                      </a:lnTo>
                      <a:lnTo>
                        <a:pt x="2455" y="2160"/>
                      </a:lnTo>
                      <a:lnTo>
                        <a:pt x="2467" y="2172"/>
                      </a:lnTo>
                      <a:lnTo>
                        <a:pt x="2467" y="2184"/>
                      </a:lnTo>
                      <a:lnTo>
                        <a:pt x="2478" y="2184"/>
                      </a:lnTo>
                      <a:lnTo>
                        <a:pt x="2490" y="2184"/>
                      </a:lnTo>
                      <a:lnTo>
                        <a:pt x="2502" y="2184"/>
                      </a:lnTo>
                      <a:lnTo>
                        <a:pt x="2502" y="2172"/>
                      </a:lnTo>
                      <a:lnTo>
                        <a:pt x="2502" y="2160"/>
                      </a:lnTo>
                      <a:lnTo>
                        <a:pt x="2502" y="2149"/>
                      </a:lnTo>
                      <a:lnTo>
                        <a:pt x="2513" y="2149"/>
                      </a:lnTo>
                      <a:lnTo>
                        <a:pt x="2502" y="2137"/>
                      </a:lnTo>
                      <a:lnTo>
                        <a:pt x="2502" y="2125"/>
                      </a:lnTo>
                      <a:lnTo>
                        <a:pt x="2478" y="2125"/>
                      </a:lnTo>
                      <a:lnTo>
                        <a:pt x="2478" y="2137"/>
                      </a:lnTo>
                      <a:lnTo>
                        <a:pt x="2478" y="2125"/>
                      </a:lnTo>
                      <a:lnTo>
                        <a:pt x="2490" y="2125"/>
                      </a:lnTo>
                      <a:lnTo>
                        <a:pt x="2490" y="2114"/>
                      </a:lnTo>
                      <a:lnTo>
                        <a:pt x="2478" y="2090"/>
                      </a:lnTo>
                      <a:lnTo>
                        <a:pt x="2478" y="2067"/>
                      </a:lnTo>
                      <a:lnTo>
                        <a:pt x="2467" y="2067"/>
                      </a:lnTo>
                      <a:lnTo>
                        <a:pt x="2478" y="2067"/>
                      </a:lnTo>
                      <a:lnTo>
                        <a:pt x="2467" y="2044"/>
                      </a:lnTo>
                      <a:lnTo>
                        <a:pt x="2478" y="1997"/>
                      </a:lnTo>
                      <a:lnTo>
                        <a:pt x="2478" y="1985"/>
                      </a:lnTo>
                      <a:lnTo>
                        <a:pt x="2467" y="1974"/>
                      </a:lnTo>
                      <a:lnTo>
                        <a:pt x="2467" y="1962"/>
                      </a:lnTo>
                      <a:lnTo>
                        <a:pt x="2478" y="1962"/>
                      </a:lnTo>
                      <a:lnTo>
                        <a:pt x="2467" y="1962"/>
                      </a:lnTo>
                      <a:lnTo>
                        <a:pt x="2478" y="1962"/>
                      </a:lnTo>
                      <a:lnTo>
                        <a:pt x="2467" y="1962"/>
                      </a:lnTo>
                      <a:lnTo>
                        <a:pt x="2467" y="1950"/>
                      </a:lnTo>
                      <a:lnTo>
                        <a:pt x="2455" y="1939"/>
                      </a:lnTo>
                      <a:lnTo>
                        <a:pt x="2455" y="1915"/>
                      </a:lnTo>
                      <a:lnTo>
                        <a:pt x="2455" y="1904"/>
                      </a:lnTo>
                      <a:lnTo>
                        <a:pt x="2444" y="1892"/>
                      </a:lnTo>
                      <a:lnTo>
                        <a:pt x="2455" y="1892"/>
                      </a:lnTo>
                      <a:lnTo>
                        <a:pt x="2467" y="1892"/>
                      </a:lnTo>
                      <a:lnTo>
                        <a:pt x="2455" y="1892"/>
                      </a:lnTo>
                      <a:lnTo>
                        <a:pt x="2467" y="1904"/>
                      </a:lnTo>
                      <a:lnTo>
                        <a:pt x="2467" y="1915"/>
                      </a:lnTo>
                      <a:lnTo>
                        <a:pt x="2467" y="1927"/>
                      </a:lnTo>
                      <a:lnTo>
                        <a:pt x="2467" y="1939"/>
                      </a:lnTo>
                      <a:lnTo>
                        <a:pt x="2478" y="1950"/>
                      </a:lnTo>
                      <a:lnTo>
                        <a:pt x="2490" y="1950"/>
                      </a:lnTo>
                      <a:lnTo>
                        <a:pt x="2502" y="1974"/>
                      </a:lnTo>
                      <a:lnTo>
                        <a:pt x="2490" y="1962"/>
                      </a:lnTo>
                      <a:lnTo>
                        <a:pt x="2478" y="1962"/>
                      </a:lnTo>
                      <a:lnTo>
                        <a:pt x="2490" y="1962"/>
                      </a:lnTo>
                      <a:lnTo>
                        <a:pt x="2478" y="1962"/>
                      </a:lnTo>
                      <a:lnTo>
                        <a:pt x="2478" y="1974"/>
                      </a:lnTo>
                      <a:lnTo>
                        <a:pt x="2490" y="1974"/>
                      </a:lnTo>
                      <a:lnTo>
                        <a:pt x="2478" y="1974"/>
                      </a:lnTo>
                      <a:lnTo>
                        <a:pt x="2478" y="2020"/>
                      </a:lnTo>
                      <a:lnTo>
                        <a:pt x="2478" y="2032"/>
                      </a:lnTo>
                      <a:lnTo>
                        <a:pt x="2478" y="2055"/>
                      </a:lnTo>
                      <a:lnTo>
                        <a:pt x="2502" y="2114"/>
                      </a:lnTo>
                      <a:lnTo>
                        <a:pt x="2513" y="2125"/>
                      </a:lnTo>
                      <a:lnTo>
                        <a:pt x="2502" y="2125"/>
                      </a:lnTo>
                      <a:lnTo>
                        <a:pt x="2513" y="2137"/>
                      </a:lnTo>
                      <a:lnTo>
                        <a:pt x="2525" y="2160"/>
                      </a:lnTo>
                      <a:lnTo>
                        <a:pt x="2536" y="2172"/>
                      </a:lnTo>
                      <a:lnTo>
                        <a:pt x="2548" y="2184"/>
                      </a:lnTo>
                      <a:lnTo>
                        <a:pt x="2559" y="2172"/>
                      </a:lnTo>
                      <a:lnTo>
                        <a:pt x="2559" y="2184"/>
                      </a:lnTo>
                      <a:lnTo>
                        <a:pt x="2548" y="2184"/>
                      </a:lnTo>
                      <a:lnTo>
                        <a:pt x="2536" y="2184"/>
                      </a:lnTo>
                      <a:lnTo>
                        <a:pt x="2536" y="2195"/>
                      </a:lnTo>
                      <a:lnTo>
                        <a:pt x="2525" y="2207"/>
                      </a:lnTo>
                      <a:lnTo>
                        <a:pt x="2513" y="2207"/>
                      </a:lnTo>
                      <a:lnTo>
                        <a:pt x="2513" y="2219"/>
                      </a:lnTo>
                      <a:lnTo>
                        <a:pt x="2513" y="2230"/>
                      </a:lnTo>
                      <a:lnTo>
                        <a:pt x="2502" y="2242"/>
                      </a:lnTo>
                      <a:lnTo>
                        <a:pt x="2490" y="2242"/>
                      </a:lnTo>
                      <a:lnTo>
                        <a:pt x="2467" y="2254"/>
                      </a:lnTo>
                      <a:lnTo>
                        <a:pt x="2444" y="2254"/>
                      </a:lnTo>
                      <a:lnTo>
                        <a:pt x="2432" y="2254"/>
                      </a:lnTo>
                      <a:lnTo>
                        <a:pt x="2421" y="2265"/>
                      </a:lnTo>
                      <a:lnTo>
                        <a:pt x="2421" y="2254"/>
                      </a:lnTo>
                      <a:lnTo>
                        <a:pt x="2409" y="2265"/>
                      </a:lnTo>
                      <a:lnTo>
                        <a:pt x="2409" y="2277"/>
                      </a:lnTo>
                      <a:lnTo>
                        <a:pt x="2375" y="2277"/>
                      </a:lnTo>
                      <a:lnTo>
                        <a:pt x="2363" y="2301"/>
                      </a:lnTo>
                      <a:lnTo>
                        <a:pt x="2340" y="2289"/>
                      </a:lnTo>
                      <a:lnTo>
                        <a:pt x="2329" y="2301"/>
                      </a:lnTo>
                      <a:lnTo>
                        <a:pt x="2329" y="2289"/>
                      </a:lnTo>
                      <a:lnTo>
                        <a:pt x="2329" y="2277"/>
                      </a:lnTo>
                      <a:lnTo>
                        <a:pt x="2317" y="2277"/>
                      </a:lnTo>
                      <a:lnTo>
                        <a:pt x="2306" y="2277"/>
                      </a:lnTo>
                      <a:lnTo>
                        <a:pt x="2306" y="2289"/>
                      </a:lnTo>
                      <a:lnTo>
                        <a:pt x="2294" y="2289"/>
                      </a:lnTo>
                      <a:lnTo>
                        <a:pt x="2283" y="2289"/>
                      </a:lnTo>
                      <a:lnTo>
                        <a:pt x="2283" y="2301"/>
                      </a:lnTo>
                      <a:lnTo>
                        <a:pt x="2271" y="2301"/>
                      </a:lnTo>
                      <a:lnTo>
                        <a:pt x="2259" y="2301"/>
                      </a:lnTo>
                      <a:lnTo>
                        <a:pt x="2271" y="2312"/>
                      </a:lnTo>
                      <a:lnTo>
                        <a:pt x="2259" y="2312"/>
                      </a:lnTo>
                      <a:lnTo>
                        <a:pt x="2248" y="2312"/>
                      </a:lnTo>
                      <a:lnTo>
                        <a:pt x="2236" y="2312"/>
                      </a:lnTo>
                      <a:lnTo>
                        <a:pt x="2236" y="2324"/>
                      </a:lnTo>
                      <a:lnTo>
                        <a:pt x="2225" y="2324"/>
                      </a:lnTo>
                      <a:lnTo>
                        <a:pt x="2213" y="2336"/>
                      </a:lnTo>
                      <a:lnTo>
                        <a:pt x="2202" y="2347"/>
                      </a:lnTo>
                      <a:lnTo>
                        <a:pt x="2190" y="2336"/>
                      </a:lnTo>
                      <a:lnTo>
                        <a:pt x="2179" y="2336"/>
                      </a:lnTo>
                      <a:lnTo>
                        <a:pt x="2156" y="2336"/>
                      </a:lnTo>
                      <a:lnTo>
                        <a:pt x="2144" y="2336"/>
                      </a:lnTo>
                      <a:lnTo>
                        <a:pt x="2133" y="2336"/>
                      </a:lnTo>
                      <a:lnTo>
                        <a:pt x="2144" y="2324"/>
                      </a:lnTo>
                      <a:lnTo>
                        <a:pt x="2156" y="2312"/>
                      </a:lnTo>
                      <a:lnTo>
                        <a:pt x="2167" y="2312"/>
                      </a:lnTo>
                      <a:lnTo>
                        <a:pt x="2156" y="2312"/>
                      </a:lnTo>
                      <a:lnTo>
                        <a:pt x="2144" y="2301"/>
                      </a:lnTo>
                      <a:lnTo>
                        <a:pt x="2144" y="2312"/>
                      </a:lnTo>
                      <a:lnTo>
                        <a:pt x="2144" y="2301"/>
                      </a:lnTo>
                      <a:lnTo>
                        <a:pt x="2133" y="2301"/>
                      </a:lnTo>
                      <a:lnTo>
                        <a:pt x="2133" y="2312"/>
                      </a:lnTo>
                      <a:lnTo>
                        <a:pt x="2121" y="2312"/>
                      </a:lnTo>
                      <a:lnTo>
                        <a:pt x="2121" y="2301"/>
                      </a:lnTo>
                      <a:lnTo>
                        <a:pt x="2121" y="2289"/>
                      </a:lnTo>
                      <a:lnTo>
                        <a:pt x="2110" y="2289"/>
                      </a:lnTo>
                      <a:lnTo>
                        <a:pt x="2121" y="2277"/>
                      </a:lnTo>
                      <a:lnTo>
                        <a:pt x="2110" y="2277"/>
                      </a:lnTo>
                      <a:lnTo>
                        <a:pt x="2121" y="2277"/>
                      </a:lnTo>
                      <a:lnTo>
                        <a:pt x="2121" y="2265"/>
                      </a:lnTo>
                      <a:lnTo>
                        <a:pt x="2121" y="2254"/>
                      </a:lnTo>
                      <a:lnTo>
                        <a:pt x="2110" y="2265"/>
                      </a:lnTo>
                      <a:lnTo>
                        <a:pt x="2098" y="2265"/>
                      </a:lnTo>
                      <a:lnTo>
                        <a:pt x="2087" y="2254"/>
                      </a:lnTo>
                      <a:lnTo>
                        <a:pt x="2087" y="2265"/>
                      </a:lnTo>
                      <a:lnTo>
                        <a:pt x="2098" y="2265"/>
                      </a:lnTo>
                      <a:lnTo>
                        <a:pt x="2098" y="2277"/>
                      </a:lnTo>
                      <a:lnTo>
                        <a:pt x="2110" y="2289"/>
                      </a:lnTo>
                      <a:lnTo>
                        <a:pt x="2098" y="2289"/>
                      </a:lnTo>
                      <a:lnTo>
                        <a:pt x="2087" y="2289"/>
                      </a:lnTo>
                      <a:lnTo>
                        <a:pt x="2087" y="2277"/>
                      </a:lnTo>
                      <a:lnTo>
                        <a:pt x="2087" y="2289"/>
                      </a:lnTo>
                      <a:lnTo>
                        <a:pt x="2063" y="2289"/>
                      </a:lnTo>
                      <a:lnTo>
                        <a:pt x="2063" y="2301"/>
                      </a:lnTo>
                      <a:lnTo>
                        <a:pt x="2063" y="2312"/>
                      </a:lnTo>
                      <a:lnTo>
                        <a:pt x="2052" y="2312"/>
                      </a:lnTo>
                      <a:lnTo>
                        <a:pt x="2040" y="2312"/>
                      </a:lnTo>
                      <a:lnTo>
                        <a:pt x="2029" y="2301"/>
                      </a:lnTo>
                      <a:lnTo>
                        <a:pt x="2017" y="2301"/>
                      </a:lnTo>
                      <a:lnTo>
                        <a:pt x="2006" y="2301"/>
                      </a:lnTo>
                      <a:lnTo>
                        <a:pt x="1994" y="2289"/>
                      </a:lnTo>
                      <a:lnTo>
                        <a:pt x="1983" y="2301"/>
                      </a:lnTo>
                      <a:lnTo>
                        <a:pt x="1971" y="2301"/>
                      </a:lnTo>
                      <a:lnTo>
                        <a:pt x="1971" y="2289"/>
                      </a:lnTo>
                      <a:lnTo>
                        <a:pt x="1960" y="2289"/>
                      </a:lnTo>
                      <a:lnTo>
                        <a:pt x="1960" y="2301"/>
                      </a:lnTo>
                      <a:lnTo>
                        <a:pt x="1937" y="2312"/>
                      </a:lnTo>
                      <a:lnTo>
                        <a:pt x="1925" y="2324"/>
                      </a:lnTo>
                      <a:lnTo>
                        <a:pt x="1914" y="2324"/>
                      </a:lnTo>
                      <a:lnTo>
                        <a:pt x="1902" y="2324"/>
                      </a:lnTo>
                      <a:lnTo>
                        <a:pt x="1891" y="2336"/>
                      </a:lnTo>
                      <a:lnTo>
                        <a:pt x="1891" y="2347"/>
                      </a:lnTo>
                      <a:lnTo>
                        <a:pt x="1879" y="2359"/>
                      </a:lnTo>
                      <a:lnTo>
                        <a:pt x="1891" y="2359"/>
                      </a:lnTo>
                      <a:lnTo>
                        <a:pt x="1902" y="2371"/>
                      </a:lnTo>
                      <a:lnTo>
                        <a:pt x="1914" y="2382"/>
                      </a:lnTo>
                      <a:lnTo>
                        <a:pt x="1914" y="2394"/>
                      </a:lnTo>
                      <a:lnTo>
                        <a:pt x="1891" y="2394"/>
                      </a:lnTo>
                      <a:lnTo>
                        <a:pt x="1891" y="2382"/>
                      </a:lnTo>
                      <a:lnTo>
                        <a:pt x="1856" y="2382"/>
                      </a:lnTo>
                      <a:lnTo>
                        <a:pt x="1856" y="2371"/>
                      </a:lnTo>
                      <a:lnTo>
                        <a:pt x="1844" y="2382"/>
                      </a:lnTo>
                      <a:lnTo>
                        <a:pt x="1844" y="2371"/>
                      </a:lnTo>
                      <a:lnTo>
                        <a:pt x="1844" y="2382"/>
                      </a:lnTo>
                      <a:lnTo>
                        <a:pt x="1821" y="2382"/>
                      </a:lnTo>
                      <a:lnTo>
                        <a:pt x="1810" y="2371"/>
                      </a:lnTo>
                      <a:lnTo>
                        <a:pt x="1810" y="2359"/>
                      </a:lnTo>
                      <a:lnTo>
                        <a:pt x="1821" y="2359"/>
                      </a:lnTo>
                      <a:lnTo>
                        <a:pt x="1821" y="2347"/>
                      </a:lnTo>
                      <a:lnTo>
                        <a:pt x="1810" y="2336"/>
                      </a:lnTo>
                      <a:lnTo>
                        <a:pt x="1798" y="2324"/>
                      </a:lnTo>
                      <a:lnTo>
                        <a:pt x="1787" y="2324"/>
                      </a:lnTo>
                      <a:lnTo>
                        <a:pt x="1775" y="2312"/>
                      </a:lnTo>
                      <a:lnTo>
                        <a:pt x="1764" y="2312"/>
                      </a:lnTo>
                      <a:lnTo>
                        <a:pt x="1741" y="2312"/>
                      </a:lnTo>
                      <a:lnTo>
                        <a:pt x="1729" y="2312"/>
                      </a:lnTo>
                      <a:lnTo>
                        <a:pt x="1718" y="2312"/>
                      </a:lnTo>
                      <a:lnTo>
                        <a:pt x="1706" y="2312"/>
                      </a:lnTo>
                      <a:lnTo>
                        <a:pt x="1695" y="2312"/>
                      </a:lnTo>
                      <a:lnTo>
                        <a:pt x="1683" y="2324"/>
                      </a:lnTo>
                      <a:lnTo>
                        <a:pt x="1683" y="2336"/>
                      </a:lnTo>
                      <a:lnTo>
                        <a:pt x="1683" y="2347"/>
                      </a:lnTo>
                      <a:lnTo>
                        <a:pt x="1672" y="2347"/>
                      </a:lnTo>
                      <a:lnTo>
                        <a:pt x="1660" y="2347"/>
                      </a:lnTo>
                      <a:lnTo>
                        <a:pt x="1648" y="2347"/>
                      </a:lnTo>
                      <a:lnTo>
                        <a:pt x="1637" y="2347"/>
                      </a:lnTo>
                      <a:lnTo>
                        <a:pt x="1614" y="2347"/>
                      </a:lnTo>
                      <a:lnTo>
                        <a:pt x="1591" y="2336"/>
                      </a:lnTo>
                      <a:lnTo>
                        <a:pt x="1591" y="2347"/>
                      </a:lnTo>
                      <a:lnTo>
                        <a:pt x="1591" y="2336"/>
                      </a:lnTo>
                      <a:lnTo>
                        <a:pt x="1579" y="2336"/>
                      </a:lnTo>
                      <a:lnTo>
                        <a:pt x="1568" y="2347"/>
                      </a:lnTo>
                      <a:lnTo>
                        <a:pt x="1556" y="2347"/>
                      </a:lnTo>
                      <a:lnTo>
                        <a:pt x="1533" y="2371"/>
                      </a:lnTo>
                      <a:lnTo>
                        <a:pt x="1499" y="2406"/>
                      </a:lnTo>
                      <a:lnTo>
                        <a:pt x="1487" y="2417"/>
                      </a:lnTo>
                      <a:lnTo>
                        <a:pt x="1476" y="2417"/>
                      </a:lnTo>
                      <a:lnTo>
                        <a:pt x="1464" y="2429"/>
                      </a:lnTo>
                      <a:lnTo>
                        <a:pt x="1464" y="2441"/>
                      </a:lnTo>
                      <a:lnTo>
                        <a:pt x="1464" y="2452"/>
                      </a:lnTo>
                      <a:lnTo>
                        <a:pt x="1441" y="2452"/>
                      </a:lnTo>
                      <a:lnTo>
                        <a:pt x="1429" y="2464"/>
                      </a:lnTo>
                      <a:lnTo>
                        <a:pt x="1418" y="2464"/>
                      </a:lnTo>
                      <a:lnTo>
                        <a:pt x="1406" y="2464"/>
                      </a:lnTo>
                      <a:lnTo>
                        <a:pt x="1395" y="2476"/>
                      </a:lnTo>
                      <a:lnTo>
                        <a:pt x="1383" y="2487"/>
                      </a:lnTo>
                      <a:lnTo>
                        <a:pt x="1372" y="2499"/>
                      </a:lnTo>
                      <a:lnTo>
                        <a:pt x="1360" y="2499"/>
                      </a:lnTo>
                      <a:lnTo>
                        <a:pt x="1360" y="2522"/>
                      </a:lnTo>
                      <a:lnTo>
                        <a:pt x="1360" y="2534"/>
                      </a:lnTo>
                      <a:lnTo>
                        <a:pt x="1349" y="2534"/>
                      </a:lnTo>
                      <a:lnTo>
                        <a:pt x="1349" y="2546"/>
                      </a:lnTo>
                      <a:lnTo>
                        <a:pt x="1349" y="2557"/>
                      </a:lnTo>
                      <a:lnTo>
                        <a:pt x="1337" y="2557"/>
                      </a:lnTo>
                      <a:lnTo>
                        <a:pt x="1337" y="2569"/>
                      </a:lnTo>
                      <a:lnTo>
                        <a:pt x="1337" y="2592"/>
                      </a:lnTo>
                      <a:lnTo>
                        <a:pt x="1349" y="2592"/>
                      </a:lnTo>
                      <a:lnTo>
                        <a:pt x="1349" y="2604"/>
                      </a:lnTo>
                      <a:lnTo>
                        <a:pt x="1337" y="2604"/>
                      </a:lnTo>
                      <a:lnTo>
                        <a:pt x="1337" y="2616"/>
                      </a:lnTo>
                      <a:lnTo>
                        <a:pt x="1326" y="2616"/>
                      </a:lnTo>
                      <a:lnTo>
                        <a:pt x="1314" y="2616"/>
                      </a:lnTo>
                      <a:lnTo>
                        <a:pt x="1314" y="2604"/>
                      </a:lnTo>
                      <a:lnTo>
                        <a:pt x="1280" y="2604"/>
                      </a:lnTo>
                      <a:lnTo>
                        <a:pt x="1268" y="2627"/>
                      </a:lnTo>
                      <a:lnTo>
                        <a:pt x="1257" y="2627"/>
                      </a:lnTo>
                      <a:lnTo>
                        <a:pt x="1245" y="2627"/>
                      </a:lnTo>
                      <a:lnTo>
                        <a:pt x="1245" y="2639"/>
                      </a:lnTo>
                      <a:lnTo>
                        <a:pt x="1234" y="2639"/>
                      </a:lnTo>
                      <a:lnTo>
                        <a:pt x="1222" y="2639"/>
                      </a:lnTo>
                      <a:lnTo>
                        <a:pt x="1222" y="2651"/>
                      </a:lnTo>
                      <a:lnTo>
                        <a:pt x="1210" y="2662"/>
                      </a:lnTo>
                      <a:lnTo>
                        <a:pt x="1210" y="2651"/>
                      </a:lnTo>
                      <a:lnTo>
                        <a:pt x="1199" y="2651"/>
                      </a:lnTo>
                      <a:lnTo>
                        <a:pt x="1187" y="2662"/>
                      </a:lnTo>
                      <a:lnTo>
                        <a:pt x="1199" y="2662"/>
                      </a:lnTo>
                      <a:lnTo>
                        <a:pt x="1187" y="2662"/>
                      </a:lnTo>
                      <a:lnTo>
                        <a:pt x="1176" y="2662"/>
                      </a:lnTo>
                      <a:lnTo>
                        <a:pt x="1153" y="2674"/>
                      </a:lnTo>
                      <a:lnTo>
                        <a:pt x="1141" y="2686"/>
                      </a:lnTo>
                      <a:lnTo>
                        <a:pt x="1141" y="2698"/>
                      </a:lnTo>
                      <a:lnTo>
                        <a:pt x="1130" y="2698"/>
                      </a:lnTo>
                      <a:lnTo>
                        <a:pt x="1130" y="2709"/>
                      </a:lnTo>
                      <a:lnTo>
                        <a:pt x="1118" y="2709"/>
                      </a:lnTo>
                      <a:lnTo>
                        <a:pt x="1118" y="272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6" name="andalucia">
                  <a:extLst>
                    <a:ext uri="{FF2B5EF4-FFF2-40B4-BE49-F238E27FC236}">
                      <a16:creationId xmlns:a16="http://schemas.microsoft.com/office/drawing/2014/main" id="{CA07C605-AB0C-47C9-B963-411908399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9281" y="4022276"/>
                  <a:ext cx="2413757" cy="1364748"/>
                </a:xfrm>
                <a:custGeom>
                  <a:avLst/>
                  <a:gdLst>
                    <a:gd name="T0" fmla="*/ 1199 w 9107"/>
                    <a:gd name="T1" fmla="*/ 1156 h 5336"/>
                    <a:gd name="T2" fmla="*/ 1441 w 9107"/>
                    <a:gd name="T3" fmla="*/ 1191 h 5336"/>
                    <a:gd name="T4" fmla="*/ 1660 w 9107"/>
                    <a:gd name="T5" fmla="*/ 1342 h 5336"/>
                    <a:gd name="T6" fmla="*/ 1983 w 9107"/>
                    <a:gd name="T7" fmla="*/ 1436 h 5336"/>
                    <a:gd name="T8" fmla="*/ 2306 w 9107"/>
                    <a:gd name="T9" fmla="*/ 1401 h 5336"/>
                    <a:gd name="T10" fmla="*/ 2490 w 9107"/>
                    <a:gd name="T11" fmla="*/ 1202 h 5336"/>
                    <a:gd name="T12" fmla="*/ 2767 w 9107"/>
                    <a:gd name="T13" fmla="*/ 1050 h 5336"/>
                    <a:gd name="T14" fmla="*/ 2801 w 9107"/>
                    <a:gd name="T15" fmla="*/ 1132 h 5336"/>
                    <a:gd name="T16" fmla="*/ 3089 w 9107"/>
                    <a:gd name="T17" fmla="*/ 1050 h 5336"/>
                    <a:gd name="T18" fmla="*/ 3066 w 9107"/>
                    <a:gd name="T19" fmla="*/ 700 h 5336"/>
                    <a:gd name="T20" fmla="*/ 3216 w 9107"/>
                    <a:gd name="T21" fmla="*/ 467 h 5336"/>
                    <a:gd name="T22" fmla="*/ 3412 w 9107"/>
                    <a:gd name="T23" fmla="*/ 280 h 5336"/>
                    <a:gd name="T24" fmla="*/ 3631 w 9107"/>
                    <a:gd name="T25" fmla="*/ 140 h 5336"/>
                    <a:gd name="T26" fmla="*/ 3873 w 9107"/>
                    <a:gd name="T27" fmla="*/ 11 h 5336"/>
                    <a:gd name="T28" fmla="*/ 4208 w 9107"/>
                    <a:gd name="T29" fmla="*/ 268 h 5336"/>
                    <a:gd name="T30" fmla="*/ 4565 w 9107"/>
                    <a:gd name="T31" fmla="*/ 490 h 5336"/>
                    <a:gd name="T32" fmla="*/ 4853 w 9107"/>
                    <a:gd name="T33" fmla="*/ 688 h 5336"/>
                    <a:gd name="T34" fmla="*/ 5164 w 9107"/>
                    <a:gd name="T35" fmla="*/ 688 h 5336"/>
                    <a:gd name="T36" fmla="*/ 5648 w 9107"/>
                    <a:gd name="T37" fmla="*/ 723 h 5336"/>
                    <a:gd name="T38" fmla="*/ 6167 w 9107"/>
                    <a:gd name="T39" fmla="*/ 607 h 5336"/>
                    <a:gd name="T40" fmla="*/ 6478 w 9107"/>
                    <a:gd name="T41" fmla="*/ 525 h 5336"/>
                    <a:gd name="T42" fmla="*/ 7020 w 9107"/>
                    <a:gd name="T43" fmla="*/ 572 h 5336"/>
                    <a:gd name="T44" fmla="*/ 7239 w 9107"/>
                    <a:gd name="T45" fmla="*/ 513 h 5336"/>
                    <a:gd name="T46" fmla="*/ 7481 w 9107"/>
                    <a:gd name="T47" fmla="*/ 490 h 5336"/>
                    <a:gd name="T48" fmla="*/ 7712 w 9107"/>
                    <a:gd name="T49" fmla="*/ 677 h 5336"/>
                    <a:gd name="T50" fmla="*/ 7816 w 9107"/>
                    <a:gd name="T51" fmla="*/ 1039 h 5336"/>
                    <a:gd name="T52" fmla="*/ 7758 w 9107"/>
                    <a:gd name="T53" fmla="*/ 1342 h 5336"/>
                    <a:gd name="T54" fmla="*/ 8265 w 9107"/>
                    <a:gd name="T55" fmla="*/ 1669 h 5336"/>
                    <a:gd name="T56" fmla="*/ 8530 w 9107"/>
                    <a:gd name="T57" fmla="*/ 1774 h 5336"/>
                    <a:gd name="T58" fmla="*/ 8588 w 9107"/>
                    <a:gd name="T59" fmla="*/ 2265 h 5336"/>
                    <a:gd name="T60" fmla="*/ 8934 w 9107"/>
                    <a:gd name="T61" fmla="*/ 2872 h 5336"/>
                    <a:gd name="T62" fmla="*/ 8738 w 9107"/>
                    <a:gd name="T63" fmla="*/ 3339 h 5336"/>
                    <a:gd name="T64" fmla="*/ 8599 w 9107"/>
                    <a:gd name="T65" fmla="*/ 3596 h 5336"/>
                    <a:gd name="T66" fmla="*/ 8450 w 9107"/>
                    <a:gd name="T67" fmla="*/ 3795 h 5336"/>
                    <a:gd name="T68" fmla="*/ 8288 w 9107"/>
                    <a:gd name="T69" fmla="*/ 3970 h 5336"/>
                    <a:gd name="T70" fmla="*/ 7781 w 9107"/>
                    <a:gd name="T71" fmla="*/ 3760 h 5336"/>
                    <a:gd name="T72" fmla="*/ 7297 w 9107"/>
                    <a:gd name="T73" fmla="*/ 4016 h 5336"/>
                    <a:gd name="T74" fmla="*/ 6697 w 9107"/>
                    <a:gd name="T75" fmla="*/ 3923 h 5336"/>
                    <a:gd name="T76" fmla="*/ 6271 w 9107"/>
                    <a:gd name="T77" fmla="*/ 4028 h 5336"/>
                    <a:gd name="T78" fmla="*/ 5844 w 9107"/>
                    <a:gd name="T79" fmla="*/ 3970 h 5336"/>
                    <a:gd name="T80" fmla="*/ 5464 w 9107"/>
                    <a:gd name="T81" fmla="*/ 3958 h 5336"/>
                    <a:gd name="T82" fmla="*/ 4807 w 9107"/>
                    <a:gd name="T83" fmla="*/ 3958 h 5336"/>
                    <a:gd name="T84" fmla="*/ 4473 w 9107"/>
                    <a:gd name="T85" fmla="*/ 4273 h 5336"/>
                    <a:gd name="T86" fmla="*/ 3966 w 9107"/>
                    <a:gd name="T87" fmla="*/ 4390 h 5336"/>
                    <a:gd name="T88" fmla="*/ 3493 w 9107"/>
                    <a:gd name="T89" fmla="*/ 4624 h 5336"/>
                    <a:gd name="T90" fmla="*/ 3147 w 9107"/>
                    <a:gd name="T91" fmla="*/ 5091 h 5336"/>
                    <a:gd name="T92" fmla="*/ 3066 w 9107"/>
                    <a:gd name="T93" fmla="*/ 5242 h 5336"/>
                    <a:gd name="T94" fmla="*/ 2594 w 9107"/>
                    <a:gd name="T95" fmla="*/ 5172 h 5336"/>
                    <a:gd name="T96" fmla="*/ 2110 w 9107"/>
                    <a:gd name="T97" fmla="*/ 4752 h 5336"/>
                    <a:gd name="T98" fmla="*/ 1787 w 9107"/>
                    <a:gd name="T99" fmla="*/ 4273 h 5336"/>
                    <a:gd name="T100" fmla="*/ 1891 w 9107"/>
                    <a:gd name="T101" fmla="*/ 4390 h 5336"/>
                    <a:gd name="T102" fmla="*/ 1914 w 9107"/>
                    <a:gd name="T103" fmla="*/ 4273 h 5336"/>
                    <a:gd name="T104" fmla="*/ 1637 w 9107"/>
                    <a:gd name="T105" fmla="*/ 3946 h 5336"/>
                    <a:gd name="T106" fmla="*/ 1499 w 9107"/>
                    <a:gd name="T107" fmla="*/ 3374 h 5336"/>
                    <a:gd name="T108" fmla="*/ 692 w 9107"/>
                    <a:gd name="T109" fmla="*/ 2895 h 5336"/>
                    <a:gd name="T110" fmla="*/ 115 w 9107"/>
                    <a:gd name="T111" fmla="*/ 2755 h 5336"/>
                    <a:gd name="T112" fmla="*/ 58 w 9107"/>
                    <a:gd name="T113" fmla="*/ 2288 h 5336"/>
                    <a:gd name="T114" fmla="*/ 92 w 9107"/>
                    <a:gd name="T115" fmla="*/ 1996 h 5336"/>
                    <a:gd name="T116" fmla="*/ 242 w 9107"/>
                    <a:gd name="T117" fmla="*/ 1739 h 5336"/>
                    <a:gd name="T118" fmla="*/ 450 w 9107"/>
                    <a:gd name="T119" fmla="*/ 1436 h 5336"/>
                    <a:gd name="T120" fmla="*/ 646 w 9107"/>
                    <a:gd name="T121" fmla="*/ 1307 h 5336"/>
                    <a:gd name="T122" fmla="*/ 819 w 9107"/>
                    <a:gd name="T123" fmla="*/ 1296 h 5336"/>
                    <a:gd name="T124" fmla="*/ 911 w 9107"/>
                    <a:gd name="T125" fmla="*/ 1039 h 53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9107"/>
                    <a:gd name="T190" fmla="*/ 0 h 5336"/>
                    <a:gd name="T191" fmla="*/ 9107 w 9107"/>
                    <a:gd name="T192" fmla="*/ 5336 h 53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9107" h="5336">
                      <a:moveTo>
                        <a:pt x="991" y="945"/>
                      </a:moveTo>
                      <a:lnTo>
                        <a:pt x="1003" y="945"/>
                      </a:lnTo>
                      <a:lnTo>
                        <a:pt x="1015" y="945"/>
                      </a:lnTo>
                      <a:lnTo>
                        <a:pt x="1015" y="957"/>
                      </a:lnTo>
                      <a:lnTo>
                        <a:pt x="1026" y="957"/>
                      </a:lnTo>
                      <a:lnTo>
                        <a:pt x="1038" y="969"/>
                      </a:lnTo>
                      <a:lnTo>
                        <a:pt x="1072" y="992"/>
                      </a:lnTo>
                      <a:lnTo>
                        <a:pt x="1095" y="992"/>
                      </a:lnTo>
                      <a:lnTo>
                        <a:pt x="1130" y="1004"/>
                      </a:lnTo>
                      <a:lnTo>
                        <a:pt x="1153" y="992"/>
                      </a:lnTo>
                      <a:lnTo>
                        <a:pt x="1176" y="992"/>
                      </a:lnTo>
                      <a:lnTo>
                        <a:pt x="1176" y="1004"/>
                      </a:lnTo>
                      <a:lnTo>
                        <a:pt x="1176" y="1027"/>
                      </a:lnTo>
                      <a:lnTo>
                        <a:pt x="1176" y="1039"/>
                      </a:lnTo>
                      <a:lnTo>
                        <a:pt x="1164" y="1039"/>
                      </a:lnTo>
                      <a:lnTo>
                        <a:pt x="1164" y="1062"/>
                      </a:lnTo>
                      <a:lnTo>
                        <a:pt x="1141" y="1085"/>
                      </a:lnTo>
                      <a:lnTo>
                        <a:pt x="1141" y="1109"/>
                      </a:lnTo>
                      <a:lnTo>
                        <a:pt x="1141" y="1132"/>
                      </a:lnTo>
                      <a:lnTo>
                        <a:pt x="1164" y="1121"/>
                      </a:lnTo>
                      <a:lnTo>
                        <a:pt x="1164" y="1132"/>
                      </a:lnTo>
                      <a:lnTo>
                        <a:pt x="1176" y="1132"/>
                      </a:lnTo>
                      <a:lnTo>
                        <a:pt x="1187" y="1132"/>
                      </a:lnTo>
                      <a:lnTo>
                        <a:pt x="1199" y="1132"/>
                      </a:lnTo>
                      <a:lnTo>
                        <a:pt x="1210" y="1132"/>
                      </a:lnTo>
                      <a:lnTo>
                        <a:pt x="1199" y="1144"/>
                      </a:lnTo>
                      <a:lnTo>
                        <a:pt x="1210" y="1144"/>
                      </a:lnTo>
                      <a:lnTo>
                        <a:pt x="1199" y="1156"/>
                      </a:lnTo>
                      <a:lnTo>
                        <a:pt x="1222" y="1156"/>
                      </a:lnTo>
                      <a:lnTo>
                        <a:pt x="1222" y="1167"/>
                      </a:lnTo>
                      <a:lnTo>
                        <a:pt x="1234" y="1167"/>
                      </a:lnTo>
                      <a:lnTo>
                        <a:pt x="1245" y="1167"/>
                      </a:lnTo>
                      <a:lnTo>
                        <a:pt x="1257" y="1179"/>
                      </a:lnTo>
                      <a:lnTo>
                        <a:pt x="1268" y="1167"/>
                      </a:lnTo>
                      <a:lnTo>
                        <a:pt x="1257" y="1167"/>
                      </a:lnTo>
                      <a:lnTo>
                        <a:pt x="1268" y="1156"/>
                      </a:lnTo>
                      <a:lnTo>
                        <a:pt x="1268" y="1167"/>
                      </a:lnTo>
                      <a:lnTo>
                        <a:pt x="1280" y="1167"/>
                      </a:lnTo>
                      <a:lnTo>
                        <a:pt x="1280" y="1156"/>
                      </a:lnTo>
                      <a:lnTo>
                        <a:pt x="1291" y="1156"/>
                      </a:lnTo>
                      <a:lnTo>
                        <a:pt x="1291" y="1167"/>
                      </a:lnTo>
                      <a:lnTo>
                        <a:pt x="1303" y="1167"/>
                      </a:lnTo>
                      <a:lnTo>
                        <a:pt x="1326" y="1167"/>
                      </a:lnTo>
                      <a:lnTo>
                        <a:pt x="1326" y="1156"/>
                      </a:lnTo>
                      <a:lnTo>
                        <a:pt x="1337" y="1167"/>
                      </a:lnTo>
                      <a:lnTo>
                        <a:pt x="1349" y="1167"/>
                      </a:lnTo>
                      <a:lnTo>
                        <a:pt x="1372" y="1179"/>
                      </a:lnTo>
                      <a:lnTo>
                        <a:pt x="1372" y="1167"/>
                      </a:lnTo>
                      <a:lnTo>
                        <a:pt x="1383" y="1167"/>
                      </a:lnTo>
                      <a:lnTo>
                        <a:pt x="1383" y="1179"/>
                      </a:lnTo>
                      <a:lnTo>
                        <a:pt x="1395" y="1179"/>
                      </a:lnTo>
                      <a:lnTo>
                        <a:pt x="1395" y="1167"/>
                      </a:lnTo>
                      <a:lnTo>
                        <a:pt x="1406" y="1167"/>
                      </a:lnTo>
                      <a:lnTo>
                        <a:pt x="1418" y="1167"/>
                      </a:lnTo>
                      <a:lnTo>
                        <a:pt x="1429" y="1167"/>
                      </a:lnTo>
                      <a:lnTo>
                        <a:pt x="1441" y="1191"/>
                      </a:lnTo>
                      <a:lnTo>
                        <a:pt x="1453" y="1191"/>
                      </a:lnTo>
                      <a:lnTo>
                        <a:pt x="1453" y="1214"/>
                      </a:lnTo>
                      <a:lnTo>
                        <a:pt x="1464" y="1214"/>
                      </a:lnTo>
                      <a:lnTo>
                        <a:pt x="1476" y="1226"/>
                      </a:lnTo>
                      <a:lnTo>
                        <a:pt x="1487" y="1261"/>
                      </a:lnTo>
                      <a:lnTo>
                        <a:pt x="1487" y="1272"/>
                      </a:lnTo>
                      <a:lnTo>
                        <a:pt x="1487" y="1296"/>
                      </a:lnTo>
                      <a:lnTo>
                        <a:pt x="1476" y="1307"/>
                      </a:lnTo>
                      <a:lnTo>
                        <a:pt x="1487" y="1307"/>
                      </a:lnTo>
                      <a:lnTo>
                        <a:pt x="1476" y="1319"/>
                      </a:lnTo>
                      <a:lnTo>
                        <a:pt x="1487" y="1319"/>
                      </a:lnTo>
                      <a:lnTo>
                        <a:pt x="1499" y="1319"/>
                      </a:lnTo>
                      <a:lnTo>
                        <a:pt x="1510" y="1319"/>
                      </a:lnTo>
                      <a:lnTo>
                        <a:pt x="1499" y="1319"/>
                      </a:lnTo>
                      <a:lnTo>
                        <a:pt x="1510" y="1307"/>
                      </a:lnTo>
                      <a:lnTo>
                        <a:pt x="1533" y="1307"/>
                      </a:lnTo>
                      <a:lnTo>
                        <a:pt x="1545" y="1307"/>
                      </a:lnTo>
                      <a:lnTo>
                        <a:pt x="1579" y="1319"/>
                      </a:lnTo>
                      <a:lnTo>
                        <a:pt x="1625" y="1331"/>
                      </a:lnTo>
                      <a:lnTo>
                        <a:pt x="1614" y="1342"/>
                      </a:lnTo>
                      <a:lnTo>
                        <a:pt x="1625" y="1342"/>
                      </a:lnTo>
                      <a:lnTo>
                        <a:pt x="1625" y="1354"/>
                      </a:lnTo>
                      <a:lnTo>
                        <a:pt x="1637" y="1354"/>
                      </a:lnTo>
                      <a:lnTo>
                        <a:pt x="1649" y="1354"/>
                      </a:lnTo>
                      <a:lnTo>
                        <a:pt x="1660" y="1354"/>
                      </a:lnTo>
                      <a:lnTo>
                        <a:pt x="1660" y="1342"/>
                      </a:lnTo>
                      <a:lnTo>
                        <a:pt x="1672" y="1342"/>
                      </a:lnTo>
                      <a:lnTo>
                        <a:pt x="1660" y="1342"/>
                      </a:lnTo>
                      <a:lnTo>
                        <a:pt x="1649" y="1319"/>
                      </a:lnTo>
                      <a:lnTo>
                        <a:pt x="1660" y="1307"/>
                      </a:lnTo>
                      <a:lnTo>
                        <a:pt x="1672" y="1296"/>
                      </a:lnTo>
                      <a:lnTo>
                        <a:pt x="1683" y="1284"/>
                      </a:lnTo>
                      <a:lnTo>
                        <a:pt x="1695" y="1284"/>
                      </a:lnTo>
                      <a:lnTo>
                        <a:pt x="1706" y="1272"/>
                      </a:lnTo>
                      <a:lnTo>
                        <a:pt x="1683" y="1261"/>
                      </a:lnTo>
                      <a:lnTo>
                        <a:pt x="1706" y="1249"/>
                      </a:lnTo>
                      <a:lnTo>
                        <a:pt x="1718" y="1261"/>
                      </a:lnTo>
                      <a:lnTo>
                        <a:pt x="1752" y="1261"/>
                      </a:lnTo>
                      <a:lnTo>
                        <a:pt x="1764" y="1272"/>
                      </a:lnTo>
                      <a:lnTo>
                        <a:pt x="1787" y="1284"/>
                      </a:lnTo>
                      <a:lnTo>
                        <a:pt x="1821" y="1272"/>
                      </a:lnTo>
                      <a:lnTo>
                        <a:pt x="1821" y="1284"/>
                      </a:lnTo>
                      <a:lnTo>
                        <a:pt x="1821" y="1296"/>
                      </a:lnTo>
                      <a:lnTo>
                        <a:pt x="1833" y="1319"/>
                      </a:lnTo>
                      <a:lnTo>
                        <a:pt x="1833" y="1342"/>
                      </a:lnTo>
                      <a:lnTo>
                        <a:pt x="1833" y="1366"/>
                      </a:lnTo>
                      <a:lnTo>
                        <a:pt x="1844" y="1366"/>
                      </a:lnTo>
                      <a:lnTo>
                        <a:pt x="1868" y="1377"/>
                      </a:lnTo>
                      <a:lnTo>
                        <a:pt x="1879" y="1389"/>
                      </a:lnTo>
                      <a:lnTo>
                        <a:pt x="1891" y="1401"/>
                      </a:lnTo>
                      <a:lnTo>
                        <a:pt x="1902" y="1401"/>
                      </a:lnTo>
                      <a:lnTo>
                        <a:pt x="1914" y="1424"/>
                      </a:lnTo>
                      <a:lnTo>
                        <a:pt x="1937" y="1424"/>
                      </a:lnTo>
                      <a:lnTo>
                        <a:pt x="1948" y="1436"/>
                      </a:lnTo>
                      <a:lnTo>
                        <a:pt x="1971" y="1436"/>
                      </a:lnTo>
                      <a:lnTo>
                        <a:pt x="1983" y="1436"/>
                      </a:lnTo>
                      <a:lnTo>
                        <a:pt x="1994" y="1436"/>
                      </a:lnTo>
                      <a:lnTo>
                        <a:pt x="1994" y="1447"/>
                      </a:lnTo>
                      <a:lnTo>
                        <a:pt x="1994" y="1459"/>
                      </a:lnTo>
                      <a:lnTo>
                        <a:pt x="2006" y="1459"/>
                      </a:lnTo>
                      <a:lnTo>
                        <a:pt x="2017" y="1459"/>
                      </a:lnTo>
                      <a:lnTo>
                        <a:pt x="2052" y="1459"/>
                      </a:lnTo>
                      <a:lnTo>
                        <a:pt x="2063" y="1459"/>
                      </a:lnTo>
                      <a:lnTo>
                        <a:pt x="2075" y="1471"/>
                      </a:lnTo>
                      <a:lnTo>
                        <a:pt x="2075" y="1483"/>
                      </a:lnTo>
                      <a:lnTo>
                        <a:pt x="2087" y="1494"/>
                      </a:lnTo>
                      <a:lnTo>
                        <a:pt x="2098" y="1506"/>
                      </a:lnTo>
                      <a:lnTo>
                        <a:pt x="2098" y="1494"/>
                      </a:lnTo>
                      <a:lnTo>
                        <a:pt x="2121" y="1483"/>
                      </a:lnTo>
                      <a:lnTo>
                        <a:pt x="2121" y="1471"/>
                      </a:lnTo>
                      <a:lnTo>
                        <a:pt x="2133" y="1471"/>
                      </a:lnTo>
                      <a:lnTo>
                        <a:pt x="2144" y="1459"/>
                      </a:lnTo>
                      <a:lnTo>
                        <a:pt x="2144" y="1447"/>
                      </a:lnTo>
                      <a:lnTo>
                        <a:pt x="2156" y="1459"/>
                      </a:lnTo>
                      <a:lnTo>
                        <a:pt x="2167" y="1436"/>
                      </a:lnTo>
                      <a:lnTo>
                        <a:pt x="2179" y="1436"/>
                      </a:lnTo>
                      <a:lnTo>
                        <a:pt x="2202" y="1424"/>
                      </a:lnTo>
                      <a:lnTo>
                        <a:pt x="2213" y="1424"/>
                      </a:lnTo>
                      <a:lnTo>
                        <a:pt x="2236" y="1424"/>
                      </a:lnTo>
                      <a:lnTo>
                        <a:pt x="2248" y="1412"/>
                      </a:lnTo>
                      <a:lnTo>
                        <a:pt x="2259" y="1424"/>
                      </a:lnTo>
                      <a:lnTo>
                        <a:pt x="2283" y="1412"/>
                      </a:lnTo>
                      <a:lnTo>
                        <a:pt x="2294" y="1401"/>
                      </a:lnTo>
                      <a:lnTo>
                        <a:pt x="2306" y="1401"/>
                      </a:lnTo>
                      <a:lnTo>
                        <a:pt x="2317" y="1401"/>
                      </a:lnTo>
                      <a:lnTo>
                        <a:pt x="2329" y="1401"/>
                      </a:lnTo>
                      <a:lnTo>
                        <a:pt x="2340" y="1401"/>
                      </a:lnTo>
                      <a:lnTo>
                        <a:pt x="2352" y="1412"/>
                      </a:lnTo>
                      <a:lnTo>
                        <a:pt x="2363" y="1401"/>
                      </a:lnTo>
                      <a:lnTo>
                        <a:pt x="2363" y="1412"/>
                      </a:lnTo>
                      <a:lnTo>
                        <a:pt x="2386" y="1389"/>
                      </a:lnTo>
                      <a:lnTo>
                        <a:pt x="2398" y="1401"/>
                      </a:lnTo>
                      <a:lnTo>
                        <a:pt x="2409" y="1401"/>
                      </a:lnTo>
                      <a:lnTo>
                        <a:pt x="2432" y="1401"/>
                      </a:lnTo>
                      <a:lnTo>
                        <a:pt x="2444" y="1401"/>
                      </a:lnTo>
                      <a:lnTo>
                        <a:pt x="2467" y="1377"/>
                      </a:lnTo>
                      <a:lnTo>
                        <a:pt x="2467" y="1366"/>
                      </a:lnTo>
                      <a:lnTo>
                        <a:pt x="2478" y="1354"/>
                      </a:lnTo>
                      <a:lnTo>
                        <a:pt x="2478" y="1342"/>
                      </a:lnTo>
                      <a:lnTo>
                        <a:pt x="2478" y="1331"/>
                      </a:lnTo>
                      <a:lnTo>
                        <a:pt x="2478" y="1319"/>
                      </a:lnTo>
                      <a:lnTo>
                        <a:pt x="2478" y="1307"/>
                      </a:lnTo>
                      <a:lnTo>
                        <a:pt x="2490" y="1296"/>
                      </a:lnTo>
                      <a:lnTo>
                        <a:pt x="2502" y="1296"/>
                      </a:lnTo>
                      <a:lnTo>
                        <a:pt x="2513" y="1284"/>
                      </a:lnTo>
                      <a:lnTo>
                        <a:pt x="2513" y="1272"/>
                      </a:lnTo>
                      <a:lnTo>
                        <a:pt x="2525" y="1272"/>
                      </a:lnTo>
                      <a:lnTo>
                        <a:pt x="2525" y="1261"/>
                      </a:lnTo>
                      <a:lnTo>
                        <a:pt x="2525" y="1249"/>
                      </a:lnTo>
                      <a:lnTo>
                        <a:pt x="2490" y="1226"/>
                      </a:lnTo>
                      <a:lnTo>
                        <a:pt x="2490" y="1214"/>
                      </a:lnTo>
                      <a:lnTo>
                        <a:pt x="2490" y="1202"/>
                      </a:lnTo>
                      <a:lnTo>
                        <a:pt x="2502" y="1191"/>
                      </a:lnTo>
                      <a:lnTo>
                        <a:pt x="2513" y="1167"/>
                      </a:lnTo>
                      <a:lnTo>
                        <a:pt x="2525" y="1156"/>
                      </a:lnTo>
                      <a:lnTo>
                        <a:pt x="2548" y="1144"/>
                      </a:lnTo>
                      <a:lnTo>
                        <a:pt x="2571" y="1144"/>
                      </a:lnTo>
                      <a:lnTo>
                        <a:pt x="2571" y="1132"/>
                      </a:lnTo>
                      <a:lnTo>
                        <a:pt x="2571" y="1109"/>
                      </a:lnTo>
                      <a:lnTo>
                        <a:pt x="2571" y="1097"/>
                      </a:lnTo>
                      <a:lnTo>
                        <a:pt x="2582" y="1085"/>
                      </a:lnTo>
                      <a:lnTo>
                        <a:pt x="2605" y="1085"/>
                      </a:lnTo>
                      <a:lnTo>
                        <a:pt x="2605" y="1062"/>
                      </a:lnTo>
                      <a:lnTo>
                        <a:pt x="2617" y="1062"/>
                      </a:lnTo>
                      <a:lnTo>
                        <a:pt x="2628" y="1062"/>
                      </a:lnTo>
                      <a:lnTo>
                        <a:pt x="2640" y="1062"/>
                      </a:lnTo>
                      <a:lnTo>
                        <a:pt x="2663" y="1074"/>
                      </a:lnTo>
                      <a:lnTo>
                        <a:pt x="2663" y="1062"/>
                      </a:lnTo>
                      <a:lnTo>
                        <a:pt x="2674" y="1050"/>
                      </a:lnTo>
                      <a:lnTo>
                        <a:pt x="2674" y="1062"/>
                      </a:lnTo>
                      <a:lnTo>
                        <a:pt x="2674" y="1050"/>
                      </a:lnTo>
                      <a:lnTo>
                        <a:pt x="2674" y="1062"/>
                      </a:lnTo>
                      <a:lnTo>
                        <a:pt x="2686" y="1050"/>
                      </a:lnTo>
                      <a:lnTo>
                        <a:pt x="2697" y="1062"/>
                      </a:lnTo>
                      <a:lnTo>
                        <a:pt x="2709" y="1050"/>
                      </a:lnTo>
                      <a:lnTo>
                        <a:pt x="2721" y="1039"/>
                      </a:lnTo>
                      <a:lnTo>
                        <a:pt x="2732" y="1039"/>
                      </a:lnTo>
                      <a:lnTo>
                        <a:pt x="2744" y="1039"/>
                      </a:lnTo>
                      <a:lnTo>
                        <a:pt x="2755" y="1050"/>
                      </a:lnTo>
                      <a:lnTo>
                        <a:pt x="2767" y="1050"/>
                      </a:lnTo>
                      <a:lnTo>
                        <a:pt x="2767" y="1039"/>
                      </a:lnTo>
                      <a:lnTo>
                        <a:pt x="2778" y="1027"/>
                      </a:lnTo>
                      <a:lnTo>
                        <a:pt x="2778" y="1039"/>
                      </a:lnTo>
                      <a:lnTo>
                        <a:pt x="2790" y="1027"/>
                      </a:lnTo>
                      <a:lnTo>
                        <a:pt x="2801" y="1027"/>
                      </a:lnTo>
                      <a:lnTo>
                        <a:pt x="2801" y="1015"/>
                      </a:lnTo>
                      <a:lnTo>
                        <a:pt x="2813" y="1027"/>
                      </a:lnTo>
                      <a:lnTo>
                        <a:pt x="2824" y="1039"/>
                      </a:lnTo>
                      <a:lnTo>
                        <a:pt x="2836" y="1039"/>
                      </a:lnTo>
                      <a:lnTo>
                        <a:pt x="2847" y="1039"/>
                      </a:lnTo>
                      <a:lnTo>
                        <a:pt x="2847" y="1050"/>
                      </a:lnTo>
                      <a:lnTo>
                        <a:pt x="2859" y="1039"/>
                      </a:lnTo>
                      <a:lnTo>
                        <a:pt x="2859" y="1050"/>
                      </a:lnTo>
                      <a:lnTo>
                        <a:pt x="2847" y="1050"/>
                      </a:lnTo>
                      <a:lnTo>
                        <a:pt x="2870" y="1050"/>
                      </a:lnTo>
                      <a:lnTo>
                        <a:pt x="2870" y="1074"/>
                      </a:lnTo>
                      <a:lnTo>
                        <a:pt x="2870" y="1097"/>
                      </a:lnTo>
                      <a:lnTo>
                        <a:pt x="2870" y="1085"/>
                      </a:lnTo>
                      <a:lnTo>
                        <a:pt x="2859" y="1074"/>
                      </a:lnTo>
                      <a:lnTo>
                        <a:pt x="2847" y="1074"/>
                      </a:lnTo>
                      <a:lnTo>
                        <a:pt x="2836" y="1074"/>
                      </a:lnTo>
                      <a:lnTo>
                        <a:pt x="2836" y="1085"/>
                      </a:lnTo>
                      <a:lnTo>
                        <a:pt x="2859" y="1109"/>
                      </a:lnTo>
                      <a:lnTo>
                        <a:pt x="2836" y="1121"/>
                      </a:lnTo>
                      <a:lnTo>
                        <a:pt x="2836" y="1132"/>
                      </a:lnTo>
                      <a:lnTo>
                        <a:pt x="2824" y="1144"/>
                      </a:lnTo>
                      <a:lnTo>
                        <a:pt x="2813" y="1144"/>
                      </a:lnTo>
                      <a:lnTo>
                        <a:pt x="2801" y="1132"/>
                      </a:lnTo>
                      <a:lnTo>
                        <a:pt x="2790" y="1144"/>
                      </a:lnTo>
                      <a:lnTo>
                        <a:pt x="2778" y="1156"/>
                      </a:lnTo>
                      <a:lnTo>
                        <a:pt x="2790" y="1179"/>
                      </a:lnTo>
                      <a:lnTo>
                        <a:pt x="2790" y="1191"/>
                      </a:lnTo>
                      <a:lnTo>
                        <a:pt x="2790" y="1214"/>
                      </a:lnTo>
                      <a:lnTo>
                        <a:pt x="2790" y="1226"/>
                      </a:lnTo>
                      <a:lnTo>
                        <a:pt x="2790" y="1237"/>
                      </a:lnTo>
                      <a:lnTo>
                        <a:pt x="2813" y="1237"/>
                      </a:lnTo>
                      <a:lnTo>
                        <a:pt x="2824" y="1249"/>
                      </a:lnTo>
                      <a:lnTo>
                        <a:pt x="2859" y="1249"/>
                      </a:lnTo>
                      <a:lnTo>
                        <a:pt x="2893" y="1214"/>
                      </a:lnTo>
                      <a:lnTo>
                        <a:pt x="2893" y="1191"/>
                      </a:lnTo>
                      <a:lnTo>
                        <a:pt x="2928" y="1167"/>
                      </a:lnTo>
                      <a:lnTo>
                        <a:pt x="2928" y="1156"/>
                      </a:lnTo>
                      <a:lnTo>
                        <a:pt x="2951" y="1144"/>
                      </a:lnTo>
                      <a:lnTo>
                        <a:pt x="3020" y="1156"/>
                      </a:lnTo>
                      <a:lnTo>
                        <a:pt x="3020" y="1132"/>
                      </a:lnTo>
                      <a:lnTo>
                        <a:pt x="3043" y="1121"/>
                      </a:lnTo>
                      <a:lnTo>
                        <a:pt x="3055" y="1121"/>
                      </a:lnTo>
                      <a:lnTo>
                        <a:pt x="3066" y="1121"/>
                      </a:lnTo>
                      <a:lnTo>
                        <a:pt x="3066" y="1109"/>
                      </a:lnTo>
                      <a:lnTo>
                        <a:pt x="3078" y="1097"/>
                      </a:lnTo>
                      <a:lnTo>
                        <a:pt x="3089" y="1097"/>
                      </a:lnTo>
                      <a:lnTo>
                        <a:pt x="3101" y="1085"/>
                      </a:lnTo>
                      <a:lnTo>
                        <a:pt x="3089" y="1085"/>
                      </a:lnTo>
                      <a:lnTo>
                        <a:pt x="3089" y="1074"/>
                      </a:lnTo>
                      <a:lnTo>
                        <a:pt x="3089" y="1062"/>
                      </a:lnTo>
                      <a:lnTo>
                        <a:pt x="3089" y="1050"/>
                      </a:lnTo>
                      <a:lnTo>
                        <a:pt x="3101" y="1039"/>
                      </a:lnTo>
                      <a:lnTo>
                        <a:pt x="3101" y="1027"/>
                      </a:lnTo>
                      <a:lnTo>
                        <a:pt x="3112" y="1015"/>
                      </a:lnTo>
                      <a:lnTo>
                        <a:pt x="3124" y="1004"/>
                      </a:lnTo>
                      <a:lnTo>
                        <a:pt x="3124" y="992"/>
                      </a:lnTo>
                      <a:lnTo>
                        <a:pt x="3124" y="980"/>
                      </a:lnTo>
                      <a:lnTo>
                        <a:pt x="3124" y="969"/>
                      </a:lnTo>
                      <a:lnTo>
                        <a:pt x="3124" y="922"/>
                      </a:lnTo>
                      <a:lnTo>
                        <a:pt x="3112" y="910"/>
                      </a:lnTo>
                      <a:lnTo>
                        <a:pt x="3124" y="899"/>
                      </a:lnTo>
                      <a:lnTo>
                        <a:pt x="3112" y="887"/>
                      </a:lnTo>
                      <a:lnTo>
                        <a:pt x="3101" y="875"/>
                      </a:lnTo>
                      <a:lnTo>
                        <a:pt x="3101" y="864"/>
                      </a:lnTo>
                      <a:lnTo>
                        <a:pt x="3089" y="864"/>
                      </a:lnTo>
                      <a:lnTo>
                        <a:pt x="3101" y="852"/>
                      </a:lnTo>
                      <a:lnTo>
                        <a:pt x="3089" y="852"/>
                      </a:lnTo>
                      <a:lnTo>
                        <a:pt x="3089" y="829"/>
                      </a:lnTo>
                      <a:lnTo>
                        <a:pt x="3078" y="817"/>
                      </a:lnTo>
                      <a:lnTo>
                        <a:pt x="3089" y="817"/>
                      </a:lnTo>
                      <a:lnTo>
                        <a:pt x="3078" y="805"/>
                      </a:lnTo>
                      <a:lnTo>
                        <a:pt x="3078" y="794"/>
                      </a:lnTo>
                      <a:lnTo>
                        <a:pt x="3055" y="782"/>
                      </a:lnTo>
                      <a:lnTo>
                        <a:pt x="3043" y="770"/>
                      </a:lnTo>
                      <a:lnTo>
                        <a:pt x="3055" y="759"/>
                      </a:lnTo>
                      <a:lnTo>
                        <a:pt x="3055" y="747"/>
                      </a:lnTo>
                      <a:lnTo>
                        <a:pt x="3066" y="723"/>
                      </a:lnTo>
                      <a:lnTo>
                        <a:pt x="3055" y="712"/>
                      </a:lnTo>
                      <a:lnTo>
                        <a:pt x="3066" y="700"/>
                      </a:lnTo>
                      <a:lnTo>
                        <a:pt x="3078" y="700"/>
                      </a:lnTo>
                      <a:lnTo>
                        <a:pt x="3078" y="688"/>
                      </a:lnTo>
                      <a:lnTo>
                        <a:pt x="3066" y="688"/>
                      </a:lnTo>
                      <a:lnTo>
                        <a:pt x="3066" y="677"/>
                      </a:lnTo>
                      <a:lnTo>
                        <a:pt x="3055" y="665"/>
                      </a:lnTo>
                      <a:lnTo>
                        <a:pt x="3043" y="665"/>
                      </a:lnTo>
                      <a:lnTo>
                        <a:pt x="3032" y="653"/>
                      </a:lnTo>
                      <a:lnTo>
                        <a:pt x="3043" y="630"/>
                      </a:lnTo>
                      <a:lnTo>
                        <a:pt x="3055" y="583"/>
                      </a:lnTo>
                      <a:lnTo>
                        <a:pt x="3055" y="572"/>
                      </a:lnTo>
                      <a:lnTo>
                        <a:pt x="3066" y="560"/>
                      </a:lnTo>
                      <a:lnTo>
                        <a:pt x="3078" y="560"/>
                      </a:lnTo>
                      <a:lnTo>
                        <a:pt x="3089" y="537"/>
                      </a:lnTo>
                      <a:lnTo>
                        <a:pt x="3101" y="525"/>
                      </a:lnTo>
                      <a:lnTo>
                        <a:pt x="3101" y="537"/>
                      </a:lnTo>
                      <a:lnTo>
                        <a:pt x="3124" y="525"/>
                      </a:lnTo>
                      <a:lnTo>
                        <a:pt x="3136" y="513"/>
                      </a:lnTo>
                      <a:lnTo>
                        <a:pt x="3136" y="502"/>
                      </a:lnTo>
                      <a:lnTo>
                        <a:pt x="3147" y="502"/>
                      </a:lnTo>
                      <a:lnTo>
                        <a:pt x="3159" y="525"/>
                      </a:lnTo>
                      <a:lnTo>
                        <a:pt x="3170" y="513"/>
                      </a:lnTo>
                      <a:lnTo>
                        <a:pt x="3182" y="513"/>
                      </a:lnTo>
                      <a:lnTo>
                        <a:pt x="3182" y="502"/>
                      </a:lnTo>
                      <a:lnTo>
                        <a:pt x="3193" y="502"/>
                      </a:lnTo>
                      <a:lnTo>
                        <a:pt x="3205" y="490"/>
                      </a:lnTo>
                      <a:lnTo>
                        <a:pt x="3205" y="478"/>
                      </a:lnTo>
                      <a:lnTo>
                        <a:pt x="3205" y="467"/>
                      </a:lnTo>
                      <a:lnTo>
                        <a:pt x="3216" y="467"/>
                      </a:lnTo>
                      <a:lnTo>
                        <a:pt x="3228" y="455"/>
                      </a:lnTo>
                      <a:lnTo>
                        <a:pt x="3239" y="443"/>
                      </a:lnTo>
                      <a:lnTo>
                        <a:pt x="3251" y="443"/>
                      </a:lnTo>
                      <a:lnTo>
                        <a:pt x="3251" y="432"/>
                      </a:lnTo>
                      <a:lnTo>
                        <a:pt x="3274" y="432"/>
                      </a:lnTo>
                      <a:lnTo>
                        <a:pt x="3285" y="408"/>
                      </a:lnTo>
                      <a:lnTo>
                        <a:pt x="3297" y="408"/>
                      </a:lnTo>
                      <a:lnTo>
                        <a:pt x="3297" y="397"/>
                      </a:lnTo>
                      <a:lnTo>
                        <a:pt x="3308" y="397"/>
                      </a:lnTo>
                      <a:lnTo>
                        <a:pt x="3308" y="385"/>
                      </a:lnTo>
                      <a:lnTo>
                        <a:pt x="3297" y="373"/>
                      </a:lnTo>
                      <a:lnTo>
                        <a:pt x="3320" y="373"/>
                      </a:lnTo>
                      <a:lnTo>
                        <a:pt x="3320" y="350"/>
                      </a:lnTo>
                      <a:lnTo>
                        <a:pt x="3331" y="350"/>
                      </a:lnTo>
                      <a:lnTo>
                        <a:pt x="3343" y="362"/>
                      </a:lnTo>
                      <a:lnTo>
                        <a:pt x="3355" y="362"/>
                      </a:lnTo>
                      <a:lnTo>
                        <a:pt x="3355" y="350"/>
                      </a:lnTo>
                      <a:lnTo>
                        <a:pt x="3343" y="338"/>
                      </a:lnTo>
                      <a:lnTo>
                        <a:pt x="3343" y="326"/>
                      </a:lnTo>
                      <a:lnTo>
                        <a:pt x="3355" y="326"/>
                      </a:lnTo>
                      <a:lnTo>
                        <a:pt x="3343" y="315"/>
                      </a:lnTo>
                      <a:lnTo>
                        <a:pt x="3355" y="303"/>
                      </a:lnTo>
                      <a:lnTo>
                        <a:pt x="3366" y="303"/>
                      </a:lnTo>
                      <a:lnTo>
                        <a:pt x="3378" y="280"/>
                      </a:lnTo>
                      <a:lnTo>
                        <a:pt x="3366" y="280"/>
                      </a:lnTo>
                      <a:lnTo>
                        <a:pt x="3378" y="268"/>
                      </a:lnTo>
                      <a:lnTo>
                        <a:pt x="3389" y="268"/>
                      </a:lnTo>
                      <a:lnTo>
                        <a:pt x="3412" y="280"/>
                      </a:lnTo>
                      <a:lnTo>
                        <a:pt x="3424" y="291"/>
                      </a:lnTo>
                      <a:lnTo>
                        <a:pt x="3435" y="291"/>
                      </a:lnTo>
                      <a:lnTo>
                        <a:pt x="3447" y="280"/>
                      </a:lnTo>
                      <a:lnTo>
                        <a:pt x="3470" y="291"/>
                      </a:lnTo>
                      <a:lnTo>
                        <a:pt x="3470" y="280"/>
                      </a:lnTo>
                      <a:lnTo>
                        <a:pt x="3470" y="268"/>
                      </a:lnTo>
                      <a:lnTo>
                        <a:pt x="3470" y="256"/>
                      </a:lnTo>
                      <a:lnTo>
                        <a:pt x="3481" y="245"/>
                      </a:lnTo>
                      <a:lnTo>
                        <a:pt x="3493" y="233"/>
                      </a:lnTo>
                      <a:lnTo>
                        <a:pt x="3504" y="221"/>
                      </a:lnTo>
                      <a:lnTo>
                        <a:pt x="3516" y="221"/>
                      </a:lnTo>
                      <a:lnTo>
                        <a:pt x="3527" y="221"/>
                      </a:lnTo>
                      <a:lnTo>
                        <a:pt x="3527" y="210"/>
                      </a:lnTo>
                      <a:lnTo>
                        <a:pt x="3551" y="198"/>
                      </a:lnTo>
                      <a:lnTo>
                        <a:pt x="3551" y="186"/>
                      </a:lnTo>
                      <a:lnTo>
                        <a:pt x="3562" y="186"/>
                      </a:lnTo>
                      <a:lnTo>
                        <a:pt x="3562" y="175"/>
                      </a:lnTo>
                      <a:lnTo>
                        <a:pt x="3574" y="175"/>
                      </a:lnTo>
                      <a:lnTo>
                        <a:pt x="3585" y="163"/>
                      </a:lnTo>
                      <a:lnTo>
                        <a:pt x="3597" y="151"/>
                      </a:lnTo>
                      <a:lnTo>
                        <a:pt x="3597" y="140"/>
                      </a:lnTo>
                      <a:lnTo>
                        <a:pt x="3608" y="140"/>
                      </a:lnTo>
                      <a:lnTo>
                        <a:pt x="3608" y="151"/>
                      </a:lnTo>
                      <a:lnTo>
                        <a:pt x="3620" y="151"/>
                      </a:lnTo>
                      <a:lnTo>
                        <a:pt x="3620" y="140"/>
                      </a:lnTo>
                      <a:lnTo>
                        <a:pt x="3620" y="116"/>
                      </a:lnTo>
                      <a:lnTo>
                        <a:pt x="3631" y="116"/>
                      </a:lnTo>
                      <a:lnTo>
                        <a:pt x="3631" y="140"/>
                      </a:lnTo>
                      <a:lnTo>
                        <a:pt x="3643" y="140"/>
                      </a:lnTo>
                      <a:lnTo>
                        <a:pt x="3643" y="128"/>
                      </a:lnTo>
                      <a:lnTo>
                        <a:pt x="3643" y="116"/>
                      </a:lnTo>
                      <a:lnTo>
                        <a:pt x="3654" y="128"/>
                      </a:lnTo>
                      <a:lnTo>
                        <a:pt x="3666" y="116"/>
                      </a:lnTo>
                      <a:lnTo>
                        <a:pt x="3654" y="116"/>
                      </a:lnTo>
                      <a:lnTo>
                        <a:pt x="3654" y="105"/>
                      </a:lnTo>
                      <a:lnTo>
                        <a:pt x="3666" y="105"/>
                      </a:lnTo>
                      <a:lnTo>
                        <a:pt x="3689" y="105"/>
                      </a:lnTo>
                      <a:lnTo>
                        <a:pt x="3689" y="93"/>
                      </a:lnTo>
                      <a:lnTo>
                        <a:pt x="3677" y="81"/>
                      </a:lnTo>
                      <a:lnTo>
                        <a:pt x="3677" y="58"/>
                      </a:lnTo>
                      <a:lnTo>
                        <a:pt x="3666" y="46"/>
                      </a:lnTo>
                      <a:lnTo>
                        <a:pt x="3666" y="35"/>
                      </a:lnTo>
                      <a:lnTo>
                        <a:pt x="3666" y="11"/>
                      </a:lnTo>
                      <a:lnTo>
                        <a:pt x="3689" y="23"/>
                      </a:lnTo>
                      <a:lnTo>
                        <a:pt x="3689" y="35"/>
                      </a:lnTo>
                      <a:lnTo>
                        <a:pt x="3689" y="23"/>
                      </a:lnTo>
                      <a:lnTo>
                        <a:pt x="3712" y="23"/>
                      </a:lnTo>
                      <a:lnTo>
                        <a:pt x="3723" y="23"/>
                      </a:lnTo>
                      <a:lnTo>
                        <a:pt x="3758" y="23"/>
                      </a:lnTo>
                      <a:lnTo>
                        <a:pt x="3770" y="35"/>
                      </a:lnTo>
                      <a:lnTo>
                        <a:pt x="3793" y="46"/>
                      </a:lnTo>
                      <a:lnTo>
                        <a:pt x="3804" y="35"/>
                      </a:lnTo>
                      <a:lnTo>
                        <a:pt x="3816" y="23"/>
                      </a:lnTo>
                      <a:lnTo>
                        <a:pt x="3839" y="23"/>
                      </a:lnTo>
                      <a:lnTo>
                        <a:pt x="3850" y="11"/>
                      </a:lnTo>
                      <a:lnTo>
                        <a:pt x="3873" y="11"/>
                      </a:lnTo>
                      <a:lnTo>
                        <a:pt x="3873" y="0"/>
                      </a:lnTo>
                      <a:lnTo>
                        <a:pt x="3896" y="11"/>
                      </a:lnTo>
                      <a:lnTo>
                        <a:pt x="3908" y="11"/>
                      </a:lnTo>
                      <a:lnTo>
                        <a:pt x="3919" y="23"/>
                      </a:lnTo>
                      <a:lnTo>
                        <a:pt x="3931" y="35"/>
                      </a:lnTo>
                      <a:lnTo>
                        <a:pt x="3942" y="46"/>
                      </a:lnTo>
                      <a:lnTo>
                        <a:pt x="3942" y="58"/>
                      </a:lnTo>
                      <a:lnTo>
                        <a:pt x="3942" y="70"/>
                      </a:lnTo>
                      <a:lnTo>
                        <a:pt x="3931" y="70"/>
                      </a:lnTo>
                      <a:lnTo>
                        <a:pt x="4000" y="93"/>
                      </a:lnTo>
                      <a:lnTo>
                        <a:pt x="4035" y="105"/>
                      </a:lnTo>
                      <a:lnTo>
                        <a:pt x="4058" y="93"/>
                      </a:lnTo>
                      <a:lnTo>
                        <a:pt x="4069" y="93"/>
                      </a:lnTo>
                      <a:lnTo>
                        <a:pt x="4092" y="93"/>
                      </a:lnTo>
                      <a:lnTo>
                        <a:pt x="4104" y="93"/>
                      </a:lnTo>
                      <a:lnTo>
                        <a:pt x="4115" y="93"/>
                      </a:lnTo>
                      <a:lnTo>
                        <a:pt x="4127" y="93"/>
                      </a:lnTo>
                      <a:lnTo>
                        <a:pt x="4138" y="105"/>
                      </a:lnTo>
                      <a:lnTo>
                        <a:pt x="4138" y="116"/>
                      </a:lnTo>
                      <a:lnTo>
                        <a:pt x="4138" y="140"/>
                      </a:lnTo>
                      <a:lnTo>
                        <a:pt x="4138" y="163"/>
                      </a:lnTo>
                      <a:lnTo>
                        <a:pt x="4150" y="186"/>
                      </a:lnTo>
                      <a:lnTo>
                        <a:pt x="4138" y="198"/>
                      </a:lnTo>
                      <a:lnTo>
                        <a:pt x="4150" y="221"/>
                      </a:lnTo>
                      <a:lnTo>
                        <a:pt x="4150" y="233"/>
                      </a:lnTo>
                      <a:lnTo>
                        <a:pt x="4161" y="233"/>
                      </a:lnTo>
                      <a:lnTo>
                        <a:pt x="4185" y="245"/>
                      </a:lnTo>
                      <a:lnTo>
                        <a:pt x="4208" y="268"/>
                      </a:lnTo>
                      <a:lnTo>
                        <a:pt x="4219" y="268"/>
                      </a:lnTo>
                      <a:lnTo>
                        <a:pt x="4242" y="268"/>
                      </a:lnTo>
                      <a:lnTo>
                        <a:pt x="4265" y="268"/>
                      </a:lnTo>
                      <a:lnTo>
                        <a:pt x="4288" y="291"/>
                      </a:lnTo>
                      <a:lnTo>
                        <a:pt x="4311" y="291"/>
                      </a:lnTo>
                      <a:lnTo>
                        <a:pt x="4323" y="303"/>
                      </a:lnTo>
                      <a:lnTo>
                        <a:pt x="4334" y="303"/>
                      </a:lnTo>
                      <a:lnTo>
                        <a:pt x="4346" y="315"/>
                      </a:lnTo>
                      <a:lnTo>
                        <a:pt x="4369" y="326"/>
                      </a:lnTo>
                      <a:lnTo>
                        <a:pt x="4380" y="326"/>
                      </a:lnTo>
                      <a:lnTo>
                        <a:pt x="4380" y="338"/>
                      </a:lnTo>
                      <a:lnTo>
                        <a:pt x="4392" y="338"/>
                      </a:lnTo>
                      <a:lnTo>
                        <a:pt x="4392" y="350"/>
                      </a:lnTo>
                      <a:lnTo>
                        <a:pt x="4380" y="350"/>
                      </a:lnTo>
                      <a:lnTo>
                        <a:pt x="4392" y="362"/>
                      </a:lnTo>
                      <a:lnTo>
                        <a:pt x="4404" y="362"/>
                      </a:lnTo>
                      <a:lnTo>
                        <a:pt x="4427" y="373"/>
                      </a:lnTo>
                      <a:lnTo>
                        <a:pt x="4438" y="373"/>
                      </a:lnTo>
                      <a:lnTo>
                        <a:pt x="4473" y="397"/>
                      </a:lnTo>
                      <a:lnTo>
                        <a:pt x="4484" y="397"/>
                      </a:lnTo>
                      <a:lnTo>
                        <a:pt x="4496" y="420"/>
                      </a:lnTo>
                      <a:lnTo>
                        <a:pt x="4507" y="420"/>
                      </a:lnTo>
                      <a:lnTo>
                        <a:pt x="4507" y="432"/>
                      </a:lnTo>
                      <a:lnTo>
                        <a:pt x="4519" y="443"/>
                      </a:lnTo>
                      <a:lnTo>
                        <a:pt x="4530" y="467"/>
                      </a:lnTo>
                      <a:lnTo>
                        <a:pt x="4530" y="478"/>
                      </a:lnTo>
                      <a:lnTo>
                        <a:pt x="4553" y="490"/>
                      </a:lnTo>
                      <a:lnTo>
                        <a:pt x="4565" y="490"/>
                      </a:lnTo>
                      <a:lnTo>
                        <a:pt x="4565" y="478"/>
                      </a:lnTo>
                      <a:lnTo>
                        <a:pt x="4576" y="478"/>
                      </a:lnTo>
                      <a:lnTo>
                        <a:pt x="4588" y="490"/>
                      </a:lnTo>
                      <a:lnTo>
                        <a:pt x="4599" y="490"/>
                      </a:lnTo>
                      <a:lnTo>
                        <a:pt x="4599" y="502"/>
                      </a:lnTo>
                      <a:lnTo>
                        <a:pt x="4611" y="513"/>
                      </a:lnTo>
                      <a:lnTo>
                        <a:pt x="4623" y="513"/>
                      </a:lnTo>
                      <a:lnTo>
                        <a:pt x="4634" y="502"/>
                      </a:lnTo>
                      <a:lnTo>
                        <a:pt x="4646" y="525"/>
                      </a:lnTo>
                      <a:lnTo>
                        <a:pt x="4657" y="537"/>
                      </a:lnTo>
                      <a:lnTo>
                        <a:pt x="4669" y="537"/>
                      </a:lnTo>
                      <a:lnTo>
                        <a:pt x="4680" y="548"/>
                      </a:lnTo>
                      <a:lnTo>
                        <a:pt x="4692" y="560"/>
                      </a:lnTo>
                      <a:lnTo>
                        <a:pt x="4692" y="572"/>
                      </a:lnTo>
                      <a:lnTo>
                        <a:pt x="4703" y="583"/>
                      </a:lnTo>
                      <a:lnTo>
                        <a:pt x="4715" y="583"/>
                      </a:lnTo>
                      <a:lnTo>
                        <a:pt x="4715" y="595"/>
                      </a:lnTo>
                      <a:lnTo>
                        <a:pt x="4738" y="618"/>
                      </a:lnTo>
                      <a:lnTo>
                        <a:pt x="4749" y="630"/>
                      </a:lnTo>
                      <a:lnTo>
                        <a:pt x="4749" y="642"/>
                      </a:lnTo>
                      <a:lnTo>
                        <a:pt x="4761" y="653"/>
                      </a:lnTo>
                      <a:lnTo>
                        <a:pt x="4761" y="665"/>
                      </a:lnTo>
                      <a:lnTo>
                        <a:pt x="4772" y="665"/>
                      </a:lnTo>
                      <a:lnTo>
                        <a:pt x="4795" y="665"/>
                      </a:lnTo>
                      <a:lnTo>
                        <a:pt x="4795" y="677"/>
                      </a:lnTo>
                      <a:lnTo>
                        <a:pt x="4819" y="677"/>
                      </a:lnTo>
                      <a:lnTo>
                        <a:pt x="4830" y="700"/>
                      </a:lnTo>
                      <a:lnTo>
                        <a:pt x="4853" y="688"/>
                      </a:lnTo>
                      <a:lnTo>
                        <a:pt x="4865" y="700"/>
                      </a:lnTo>
                      <a:lnTo>
                        <a:pt x="4945" y="735"/>
                      </a:lnTo>
                      <a:lnTo>
                        <a:pt x="4945" y="747"/>
                      </a:lnTo>
                      <a:lnTo>
                        <a:pt x="4957" y="735"/>
                      </a:lnTo>
                      <a:lnTo>
                        <a:pt x="4957" y="747"/>
                      </a:lnTo>
                      <a:lnTo>
                        <a:pt x="4968" y="747"/>
                      </a:lnTo>
                      <a:lnTo>
                        <a:pt x="4968" y="759"/>
                      </a:lnTo>
                      <a:lnTo>
                        <a:pt x="4980" y="747"/>
                      </a:lnTo>
                      <a:lnTo>
                        <a:pt x="4980" y="759"/>
                      </a:lnTo>
                      <a:lnTo>
                        <a:pt x="4991" y="770"/>
                      </a:lnTo>
                      <a:lnTo>
                        <a:pt x="5003" y="770"/>
                      </a:lnTo>
                      <a:lnTo>
                        <a:pt x="5014" y="770"/>
                      </a:lnTo>
                      <a:lnTo>
                        <a:pt x="5014" y="782"/>
                      </a:lnTo>
                      <a:lnTo>
                        <a:pt x="5026" y="770"/>
                      </a:lnTo>
                      <a:lnTo>
                        <a:pt x="5038" y="770"/>
                      </a:lnTo>
                      <a:lnTo>
                        <a:pt x="5049" y="770"/>
                      </a:lnTo>
                      <a:lnTo>
                        <a:pt x="5038" y="759"/>
                      </a:lnTo>
                      <a:lnTo>
                        <a:pt x="5038" y="747"/>
                      </a:lnTo>
                      <a:lnTo>
                        <a:pt x="5038" y="735"/>
                      </a:lnTo>
                      <a:lnTo>
                        <a:pt x="5038" y="723"/>
                      </a:lnTo>
                      <a:lnTo>
                        <a:pt x="5026" y="712"/>
                      </a:lnTo>
                      <a:lnTo>
                        <a:pt x="5038" y="700"/>
                      </a:lnTo>
                      <a:lnTo>
                        <a:pt x="5038" y="688"/>
                      </a:lnTo>
                      <a:lnTo>
                        <a:pt x="5049" y="677"/>
                      </a:lnTo>
                      <a:lnTo>
                        <a:pt x="5061" y="665"/>
                      </a:lnTo>
                      <a:lnTo>
                        <a:pt x="5084" y="677"/>
                      </a:lnTo>
                      <a:lnTo>
                        <a:pt x="5118" y="677"/>
                      </a:lnTo>
                      <a:lnTo>
                        <a:pt x="5164" y="688"/>
                      </a:lnTo>
                      <a:lnTo>
                        <a:pt x="5187" y="700"/>
                      </a:lnTo>
                      <a:lnTo>
                        <a:pt x="5222" y="712"/>
                      </a:lnTo>
                      <a:lnTo>
                        <a:pt x="5234" y="700"/>
                      </a:lnTo>
                      <a:lnTo>
                        <a:pt x="5257" y="700"/>
                      </a:lnTo>
                      <a:lnTo>
                        <a:pt x="5257" y="712"/>
                      </a:lnTo>
                      <a:lnTo>
                        <a:pt x="5280" y="712"/>
                      </a:lnTo>
                      <a:lnTo>
                        <a:pt x="5314" y="712"/>
                      </a:lnTo>
                      <a:lnTo>
                        <a:pt x="5326" y="723"/>
                      </a:lnTo>
                      <a:lnTo>
                        <a:pt x="5337" y="723"/>
                      </a:lnTo>
                      <a:lnTo>
                        <a:pt x="5349" y="712"/>
                      </a:lnTo>
                      <a:lnTo>
                        <a:pt x="5372" y="712"/>
                      </a:lnTo>
                      <a:lnTo>
                        <a:pt x="5372" y="723"/>
                      </a:lnTo>
                      <a:lnTo>
                        <a:pt x="5383" y="723"/>
                      </a:lnTo>
                      <a:lnTo>
                        <a:pt x="5406" y="723"/>
                      </a:lnTo>
                      <a:lnTo>
                        <a:pt x="5429" y="735"/>
                      </a:lnTo>
                      <a:lnTo>
                        <a:pt x="5441" y="735"/>
                      </a:lnTo>
                      <a:lnTo>
                        <a:pt x="5453" y="735"/>
                      </a:lnTo>
                      <a:lnTo>
                        <a:pt x="5464" y="735"/>
                      </a:lnTo>
                      <a:lnTo>
                        <a:pt x="5476" y="735"/>
                      </a:lnTo>
                      <a:lnTo>
                        <a:pt x="5487" y="735"/>
                      </a:lnTo>
                      <a:lnTo>
                        <a:pt x="5510" y="747"/>
                      </a:lnTo>
                      <a:lnTo>
                        <a:pt x="5533" y="735"/>
                      </a:lnTo>
                      <a:lnTo>
                        <a:pt x="5545" y="735"/>
                      </a:lnTo>
                      <a:lnTo>
                        <a:pt x="5556" y="735"/>
                      </a:lnTo>
                      <a:lnTo>
                        <a:pt x="5591" y="735"/>
                      </a:lnTo>
                      <a:lnTo>
                        <a:pt x="5602" y="735"/>
                      </a:lnTo>
                      <a:lnTo>
                        <a:pt x="5614" y="735"/>
                      </a:lnTo>
                      <a:lnTo>
                        <a:pt x="5648" y="723"/>
                      </a:lnTo>
                      <a:lnTo>
                        <a:pt x="5660" y="723"/>
                      </a:lnTo>
                      <a:lnTo>
                        <a:pt x="5672" y="723"/>
                      </a:lnTo>
                      <a:lnTo>
                        <a:pt x="5672" y="735"/>
                      </a:lnTo>
                      <a:lnTo>
                        <a:pt x="5683" y="723"/>
                      </a:lnTo>
                      <a:lnTo>
                        <a:pt x="5706" y="700"/>
                      </a:lnTo>
                      <a:lnTo>
                        <a:pt x="5718" y="688"/>
                      </a:lnTo>
                      <a:lnTo>
                        <a:pt x="5706" y="677"/>
                      </a:lnTo>
                      <a:lnTo>
                        <a:pt x="5718" y="653"/>
                      </a:lnTo>
                      <a:lnTo>
                        <a:pt x="5729" y="642"/>
                      </a:lnTo>
                      <a:lnTo>
                        <a:pt x="5741" y="642"/>
                      </a:lnTo>
                      <a:lnTo>
                        <a:pt x="5752" y="630"/>
                      </a:lnTo>
                      <a:lnTo>
                        <a:pt x="5764" y="642"/>
                      </a:lnTo>
                      <a:lnTo>
                        <a:pt x="5787" y="630"/>
                      </a:lnTo>
                      <a:lnTo>
                        <a:pt x="5810" y="630"/>
                      </a:lnTo>
                      <a:lnTo>
                        <a:pt x="5856" y="653"/>
                      </a:lnTo>
                      <a:lnTo>
                        <a:pt x="5867" y="630"/>
                      </a:lnTo>
                      <a:lnTo>
                        <a:pt x="5914" y="653"/>
                      </a:lnTo>
                      <a:lnTo>
                        <a:pt x="5983" y="665"/>
                      </a:lnTo>
                      <a:lnTo>
                        <a:pt x="6040" y="688"/>
                      </a:lnTo>
                      <a:lnTo>
                        <a:pt x="6063" y="677"/>
                      </a:lnTo>
                      <a:lnTo>
                        <a:pt x="6063" y="688"/>
                      </a:lnTo>
                      <a:lnTo>
                        <a:pt x="6087" y="665"/>
                      </a:lnTo>
                      <a:lnTo>
                        <a:pt x="6087" y="618"/>
                      </a:lnTo>
                      <a:lnTo>
                        <a:pt x="6098" y="583"/>
                      </a:lnTo>
                      <a:lnTo>
                        <a:pt x="6121" y="583"/>
                      </a:lnTo>
                      <a:lnTo>
                        <a:pt x="6144" y="595"/>
                      </a:lnTo>
                      <a:lnTo>
                        <a:pt x="6156" y="595"/>
                      </a:lnTo>
                      <a:lnTo>
                        <a:pt x="6167" y="607"/>
                      </a:lnTo>
                      <a:lnTo>
                        <a:pt x="6167" y="618"/>
                      </a:lnTo>
                      <a:lnTo>
                        <a:pt x="6167" y="630"/>
                      </a:lnTo>
                      <a:lnTo>
                        <a:pt x="6167" y="653"/>
                      </a:lnTo>
                      <a:lnTo>
                        <a:pt x="6179" y="653"/>
                      </a:lnTo>
                      <a:lnTo>
                        <a:pt x="6179" y="665"/>
                      </a:lnTo>
                      <a:lnTo>
                        <a:pt x="6213" y="665"/>
                      </a:lnTo>
                      <a:lnTo>
                        <a:pt x="6225" y="677"/>
                      </a:lnTo>
                      <a:lnTo>
                        <a:pt x="6236" y="677"/>
                      </a:lnTo>
                      <a:lnTo>
                        <a:pt x="6248" y="677"/>
                      </a:lnTo>
                      <a:lnTo>
                        <a:pt x="6259" y="688"/>
                      </a:lnTo>
                      <a:lnTo>
                        <a:pt x="6294" y="677"/>
                      </a:lnTo>
                      <a:lnTo>
                        <a:pt x="6306" y="677"/>
                      </a:lnTo>
                      <a:lnTo>
                        <a:pt x="6317" y="677"/>
                      </a:lnTo>
                      <a:lnTo>
                        <a:pt x="6317" y="665"/>
                      </a:lnTo>
                      <a:lnTo>
                        <a:pt x="6329" y="665"/>
                      </a:lnTo>
                      <a:lnTo>
                        <a:pt x="6340" y="665"/>
                      </a:lnTo>
                      <a:lnTo>
                        <a:pt x="6352" y="630"/>
                      </a:lnTo>
                      <a:lnTo>
                        <a:pt x="6363" y="630"/>
                      </a:lnTo>
                      <a:lnTo>
                        <a:pt x="6386" y="618"/>
                      </a:lnTo>
                      <a:lnTo>
                        <a:pt x="6409" y="607"/>
                      </a:lnTo>
                      <a:lnTo>
                        <a:pt x="6409" y="595"/>
                      </a:lnTo>
                      <a:lnTo>
                        <a:pt x="6398" y="595"/>
                      </a:lnTo>
                      <a:lnTo>
                        <a:pt x="6398" y="583"/>
                      </a:lnTo>
                      <a:lnTo>
                        <a:pt x="6409" y="560"/>
                      </a:lnTo>
                      <a:lnTo>
                        <a:pt x="6409" y="548"/>
                      </a:lnTo>
                      <a:lnTo>
                        <a:pt x="6409" y="537"/>
                      </a:lnTo>
                      <a:lnTo>
                        <a:pt x="6467" y="525"/>
                      </a:lnTo>
                      <a:lnTo>
                        <a:pt x="6478" y="525"/>
                      </a:lnTo>
                      <a:lnTo>
                        <a:pt x="6490" y="525"/>
                      </a:lnTo>
                      <a:lnTo>
                        <a:pt x="6513" y="525"/>
                      </a:lnTo>
                      <a:lnTo>
                        <a:pt x="6525" y="548"/>
                      </a:lnTo>
                      <a:lnTo>
                        <a:pt x="6536" y="548"/>
                      </a:lnTo>
                      <a:lnTo>
                        <a:pt x="6548" y="560"/>
                      </a:lnTo>
                      <a:lnTo>
                        <a:pt x="6559" y="560"/>
                      </a:lnTo>
                      <a:lnTo>
                        <a:pt x="6582" y="572"/>
                      </a:lnTo>
                      <a:lnTo>
                        <a:pt x="6594" y="572"/>
                      </a:lnTo>
                      <a:lnTo>
                        <a:pt x="6605" y="572"/>
                      </a:lnTo>
                      <a:lnTo>
                        <a:pt x="6628" y="572"/>
                      </a:lnTo>
                      <a:lnTo>
                        <a:pt x="6651" y="583"/>
                      </a:lnTo>
                      <a:lnTo>
                        <a:pt x="6709" y="583"/>
                      </a:lnTo>
                      <a:lnTo>
                        <a:pt x="6755" y="607"/>
                      </a:lnTo>
                      <a:lnTo>
                        <a:pt x="6778" y="607"/>
                      </a:lnTo>
                      <a:lnTo>
                        <a:pt x="6801" y="583"/>
                      </a:lnTo>
                      <a:lnTo>
                        <a:pt x="6882" y="525"/>
                      </a:lnTo>
                      <a:lnTo>
                        <a:pt x="6974" y="653"/>
                      </a:lnTo>
                      <a:lnTo>
                        <a:pt x="6974" y="665"/>
                      </a:lnTo>
                      <a:lnTo>
                        <a:pt x="6986" y="665"/>
                      </a:lnTo>
                      <a:lnTo>
                        <a:pt x="6974" y="653"/>
                      </a:lnTo>
                      <a:lnTo>
                        <a:pt x="6986" y="653"/>
                      </a:lnTo>
                      <a:lnTo>
                        <a:pt x="6986" y="642"/>
                      </a:lnTo>
                      <a:lnTo>
                        <a:pt x="6997" y="630"/>
                      </a:lnTo>
                      <a:lnTo>
                        <a:pt x="6986" y="618"/>
                      </a:lnTo>
                      <a:lnTo>
                        <a:pt x="6997" y="607"/>
                      </a:lnTo>
                      <a:lnTo>
                        <a:pt x="6986" y="595"/>
                      </a:lnTo>
                      <a:lnTo>
                        <a:pt x="6997" y="583"/>
                      </a:lnTo>
                      <a:lnTo>
                        <a:pt x="7020" y="572"/>
                      </a:lnTo>
                      <a:lnTo>
                        <a:pt x="7032" y="560"/>
                      </a:lnTo>
                      <a:lnTo>
                        <a:pt x="7032" y="548"/>
                      </a:lnTo>
                      <a:lnTo>
                        <a:pt x="7043" y="548"/>
                      </a:lnTo>
                      <a:lnTo>
                        <a:pt x="7066" y="548"/>
                      </a:lnTo>
                      <a:lnTo>
                        <a:pt x="7078" y="537"/>
                      </a:lnTo>
                      <a:lnTo>
                        <a:pt x="7089" y="548"/>
                      </a:lnTo>
                      <a:lnTo>
                        <a:pt x="7112" y="548"/>
                      </a:lnTo>
                      <a:lnTo>
                        <a:pt x="7124" y="548"/>
                      </a:lnTo>
                      <a:lnTo>
                        <a:pt x="7136" y="560"/>
                      </a:lnTo>
                      <a:lnTo>
                        <a:pt x="7147" y="572"/>
                      </a:lnTo>
                      <a:lnTo>
                        <a:pt x="7159" y="583"/>
                      </a:lnTo>
                      <a:lnTo>
                        <a:pt x="7159" y="572"/>
                      </a:lnTo>
                      <a:lnTo>
                        <a:pt x="7170" y="572"/>
                      </a:lnTo>
                      <a:lnTo>
                        <a:pt x="7159" y="560"/>
                      </a:lnTo>
                      <a:lnTo>
                        <a:pt x="7170" y="560"/>
                      </a:lnTo>
                      <a:lnTo>
                        <a:pt x="7182" y="548"/>
                      </a:lnTo>
                      <a:lnTo>
                        <a:pt x="7193" y="537"/>
                      </a:lnTo>
                      <a:lnTo>
                        <a:pt x="7193" y="548"/>
                      </a:lnTo>
                      <a:lnTo>
                        <a:pt x="7193" y="537"/>
                      </a:lnTo>
                      <a:lnTo>
                        <a:pt x="7205" y="537"/>
                      </a:lnTo>
                      <a:lnTo>
                        <a:pt x="7205" y="525"/>
                      </a:lnTo>
                      <a:lnTo>
                        <a:pt x="7216" y="525"/>
                      </a:lnTo>
                      <a:lnTo>
                        <a:pt x="7228" y="537"/>
                      </a:lnTo>
                      <a:lnTo>
                        <a:pt x="7228" y="525"/>
                      </a:lnTo>
                      <a:lnTo>
                        <a:pt x="7228" y="513"/>
                      </a:lnTo>
                      <a:lnTo>
                        <a:pt x="7239" y="537"/>
                      </a:lnTo>
                      <a:lnTo>
                        <a:pt x="7239" y="525"/>
                      </a:lnTo>
                      <a:lnTo>
                        <a:pt x="7239" y="513"/>
                      </a:lnTo>
                      <a:lnTo>
                        <a:pt x="7251" y="513"/>
                      </a:lnTo>
                      <a:lnTo>
                        <a:pt x="7262" y="502"/>
                      </a:lnTo>
                      <a:lnTo>
                        <a:pt x="7262" y="490"/>
                      </a:lnTo>
                      <a:lnTo>
                        <a:pt x="7274" y="502"/>
                      </a:lnTo>
                      <a:lnTo>
                        <a:pt x="7274" y="490"/>
                      </a:lnTo>
                      <a:lnTo>
                        <a:pt x="7274" y="478"/>
                      </a:lnTo>
                      <a:lnTo>
                        <a:pt x="7285" y="490"/>
                      </a:lnTo>
                      <a:lnTo>
                        <a:pt x="7285" y="478"/>
                      </a:lnTo>
                      <a:lnTo>
                        <a:pt x="7297" y="478"/>
                      </a:lnTo>
                      <a:lnTo>
                        <a:pt x="7297" y="467"/>
                      </a:lnTo>
                      <a:lnTo>
                        <a:pt x="7308" y="467"/>
                      </a:lnTo>
                      <a:lnTo>
                        <a:pt x="7308" y="455"/>
                      </a:lnTo>
                      <a:lnTo>
                        <a:pt x="7320" y="467"/>
                      </a:lnTo>
                      <a:lnTo>
                        <a:pt x="7320" y="455"/>
                      </a:lnTo>
                      <a:lnTo>
                        <a:pt x="7320" y="443"/>
                      </a:lnTo>
                      <a:lnTo>
                        <a:pt x="7331" y="443"/>
                      </a:lnTo>
                      <a:lnTo>
                        <a:pt x="7331" y="432"/>
                      </a:lnTo>
                      <a:lnTo>
                        <a:pt x="7331" y="420"/>
                      </a:lnTo>
                      <a:lnTo>
                        <a:pt x="7343" y="420"/>
                      </a:lnTo>
                      <a:lnTo>
                        <a:pt x="7355" y="432"/>
                      </a:lnTo>
                      <a:lnTo>
                        <a:pt x="7366" y="432"/>
                      </a:lnTo>
                      <a:lnTo>
                        <a:pt x="7378" y="443"/>
                      </a:lnTo>
                      <a:lnTo>
                        <a:pt x="7389" y="455"/>
                      </a:lnTo>
                      <a:lnTo>
                        <a:pt x="7401" y="467"/>
                      </a:lnTo>
                      <a:lnTo>
                        <a:pt x="7424" y="478"/>
                      </a:lnTo>
                      <a:lnTo>
                        <a:pt x="7435" y="478"/>
                      </a:lnTo>
                      <a:lnTo>
                        <a:pt x="7447" y="490"/>
                      </a:lnTo>
                      <a:lnTo>
                        <a:pt x="7481" y="490"/>
                      </a:lnTo>
                      <a:lnTo>
                        <a:pt x="7493" y="478"/>
                      </a:lnTo>
                      <a:lnTo>
                        <a:pt x="7504" y="478"/>
                      </a:lnTo>
                      <a:lnTo>
                        <a:pt x="7527" y="467"/>
                      </a:lnTo>
                      <a:lnTo>
                        <a:pt x="7539" y="467"/>
                      </a:lnTo>
                      <a:lnTo>
                        <a:pt x="7562" y="467"/>
                      </a:lnTo>
                      <a:lnTo>
                        <a:pt x="7585" y="455"/>
                      </a:lnTo>
                      <a:lnTo>
                        <a:pt x="7597" y="455"/>
                      </a:lnTo>
                      <a:lnTo>
                        <a:pt x="7597" y="467"/>
                      </a:lnTo>
                      <a:lnTo>
                        <a:pt x="7608" y="467"/>
                      </a:lnTo>
                      <a:lnTo>
                        <a:pt x="7608" y="478"/>
                      </a:lnTo>
                      <a:lnTo>
                        <a:pt x="7620" y="478"/>
                      </a:lnTo>
                      <a:lnTo>
                        <a:pt x="7643" y="502"/>
                      </a:lnTo>
                      <a:lnTo>
                        <a:pt x="7631" y="513"/>
                      </a:lnTo>
                      <a:lnTo>
                        <a:pt x="7631" y="537"/>
                      </a:lnTo>
                      <a:lnTo>
                        <a:pt x="7631" y="548"/>
                      </a:lnTo>
                      <a:lnTo>
                        <a:pt x="7643" y="560"/>
                      </a:lnTo>
                      <a:lnTo>
                        <a:pt x="7643" y="572"/>
                      </a:lnTo>
                      <a:lnTo>
                        <a:pt x="7631" y="595"/>
                      </a:lnTo>
                      <a:lnTo>
                        <a:pt x="7643" y="595"/>
                      </a:lnTo>
                      <a:lnTo>
                        <a:pt x="7631" y="607"/>
                      </a:lnTo>
                      <a:lnTo>
                        <a:pt x="7631" y="618"/>
                      </a:lnTo>
                      <a:lnTo>
                        <a:pt x="7631" y="630"/>
                      </a:lnTo>
                      <a:lnTo>
                        <a:pt x="7631" y="653"/>
                      </a:lnTo>
                      <a:lnTo>
                        <a:pt x="7654" y="665"/>
                      </a:lnTo>
                      <a:lnTo>
                        <a:pt x="7666" y="677"/>
                      </a:lnTo>
                      <a:lnTo>
                        <a:pt x="7677" y="665"/>
                      </a:lnTo>
                      <a:lnTo>
                        <a:pt x="7689" y="665"/>
                      </a:lnTo>
                      <a:lnTo>
                        <a:pt x="7712" y="677"/>
                      </a:lnTo>
                      <a:lnTo>
                        <a:pt x="7723" y="677"/>
                      </a:lnTo>
                      <a:lnTo>
                        <a:pt x="7758" y="688"/>
                      </a:lnTo>
                      <a:lnTo>
                        <a:pt x="7770" y="688"/>
                      </a:lnTo>
                      <a:lnTo>
                        <a:pt x="7770" y="700"/>
                      </a:lnTo>
                      <a:lnTo>
                        <a:pt x="7758" y="735"/>
                      </a:lnTo>
                      <a:lnTo>
                        <a:pt x="7758" y="747"/>
                      </a:lnTo>
                      <a:lnTo>
                        <a:pt x="7758" y="759"/>
                      </a:lnTo>
                      <a:lnTo>
                        <a:pt x="7770" y="770"/>
                      </a:lnTo>
                      <a:lnTo>
                        <a:pt x="7781" y="782"/>
                      </a:lnTo>
                      <a:lnTo>
                        <a:pt x="7770" y="817"/>
                      </a:lnTo>
                      <a:lnTo>
                        <a:pt x="7781" y="817"/>
                      </a:lnTo>
                      <a:lnTo>
                        <a:pt x="7770" y="829"/>
                      </a:lnTo>
                      <a:lnTo>
                        <a:pt x="7770" y="840"/>
                      </a:lnTo>
                      <a:lnTo>
                        <a:pt x="7770" y="852"/>
                      </a:lnTo>
                      <a:lnTo>
                        <a:pt x="7770" y="875"/>
                      </a:lnTo>
                      <a:lnTo>
                        <a:pt x="7770" y="887"/>
                      </a:lnTo>
                      <a:lnTo>
                        <a:pt x="7827" y="899"/>
                      </a:lnTo>
                      <a:lnTo>
                        <a:pt x="7839" y="910"/>
                      </a:lnTo>
                      <a:lnTo>
                        <a:pt x="7839" y="934"/>
                      </a:lnTo>
                      <a:lnTo>
                        <a:pt x="7839" y="957"/>
                      </a:lnTo>
                      <a:lnTo>
                        <a:pt x="7827" y="969"/>
                      </a:lnTo>
                      <a:lnTo>
                        <a:pt x="7839" y="980"/>
                      </a:lnTo>
                      <a:lnTo>
                        <a:pt x="7827" y="992"/>
                      </a:lnTo>
                      <a:lnTo>
                        <a:pt x="7839" y="992"/>
                      </a:lnTo>
                      <a:lnTo>
                        <a:pt x="7839" y="1004"/>
                      </a:lnTo>
                      <a:lnTo>
                        <a:pt x="7839" y="1015"/>
                      </a:lnTo>
                      <a:lnTo>
                        <a:pt x="7827" y="1039"/>
                      </a:lnTo>
                      <a:lnTo>
                        <a:pt x="7816" y="1039"/>
                      </a:lnTo>
                      <a:lnTo>
                        <a:pt x="7816" y="1050"/>
                      </a:lnTo>
                      <a:lnTo>
                        <a:pt x="7827" y="1062"/>
                      </a:lnTo>
                      <a:lnTo>
                        <a:pt x="7827" y="1097"/>
                      </a:lnTo>
                      <a:lnTo>
                        <a:pt x="7827" y="1109"/>
                      </a:lnTo>
                      <a:lnTo>
                        <a:pt x="7816" y="1109"/>
                      </a:lnTo>
                      <a:lnTo>
                        <a:pt x="7816" y="1121"/>
                      </a:lnTo>
                      <a:lnTo>
                        <a:pt x="7804" y="1132"/>
                      </a:lnTo>
                      <a:lnTo>
                        <a:pt x="7793" y="1132"/>
                      </a:lnTo>
                      <a:lnTo>
                        <a:pt x="7793" y="1144"/>
                      </a:lnTo>
                      <a:lnTo>
                        <a:pt x="7781" y="1156"/>
                      </a:lnTo>
                      <a:lnTo>
                        <a:pt x="7781" y="1167"/>
                      </a:lnTo>
                      <a:lnTo>
                        <a:pt x="7770" y="1167"/>
                      </a:lnTo>
                      <a:lnTo>
                        <a:pt x="7770" y="1179"/>
                      </a:lnTo>
                      <a:lnTo>
                        <a:pt x="7746" y="1202"/>
                      </a:lnTo>
                      <a:lnTo>
                        <a:pt x="7723" y="1214"/>
                      </a:lnTo>
                      <a:lnTo>
                        <a:pt x="7723" y="1226"/>
                      </a:lnTo>
                      <a:lnTo>
                        <a:pt x="7723" y="1237"/>
                      </a:lnTo>
                      <a:lnTo>
                        <a:pt x="7712" y="1261"/>
                      </a:lnTo>
                      <a:lnTo>
                        <a:pt x="7689" y="1272"/>
                      </a:lnTo>
                      <a:lnTo>
                        <a:pt x="7689" y="1284"/>
                      </a:lnTo>
                      <a:lnTo>
                        <a:pt x="7677" y="1296"/>
                      </a:lnTo>
                      <a:lnTo>
                        <a:pt x="7666" y="1307"/>
                      </a:lnTo>
                      <a:lnTo>
                        <a:pt x="7677" y="1307"/>
                      </a:lnTo>
                      <a:lnTo>
                        <a:pt x="7689" y="1319"/>
                      </a:lnTo>
                      <a:lnTo>
                        <a:pt x="7700" y="1319"/>
                      </a:lnTo>
                      <a:lnTo>
                        <a:pt x="7712" y="1331"/>
                      </a:lnTo>
                      <a:lnTo>
                        <a:pt x="7746" y="1331"/>
                      </a:lnTo>
                      <a:lnTo>
                        <a:pt x="7758" y="1342"/>
                      </a:lnTo>
                      <a:lnTo>
                        <a:pt x="7781" y="1354"/>
                      </a:lnTo>
                      <a:lnTo>
                        <a:pt x="7781" y="1366"/>
                      </a:lnTo>
                      <a:lnTo>
                        <a:pt x="7793" y="1354"/>
                      </a:lnTo>
                      <a:lnTo>
                        <a:pt x="7804" y="1366"/>
                      </a:lnTo>
                      <a:lnTo>
                        <a:pt x="7827" y="1366"/>
                      </a:lnTo>
                      <a:lnTo>
                        <a:pt x="7850" y="1377"/>
                      </a:lnTo>
                      <a:lnTo>
                        <a:pt x="7862" y="1401"/>
                      </a:lnTo>
                      <a:lnTo>
                        <a:pt x="7885" y="1401"/>
                      </a:lnTo>
                      <a:lnTo>
                        <a:pt x="7896" y="1401"/>
                      </a:lnTo>
                      <a:lnTo>
                        <a:pt x="7908" y="1401"/>
                      </a:lnTo>
                      <a:lnTo>
                        <a:pt x="7942" y="1424"/>
                      </a:lnTo>
                      <a:lnTo>
                        <a:pt x="7965" y="1424"/>
                      </a:lnTo>
                      <a:lnTo>
                        <a:pt x="7989" y="1412"/>
                      </a:lnTo>
                      <a:lnTo>
                        <a:pt x="8023" y="1436"/>
                      </a:lnTo>
                      <a:lnTo>
                        <a:pt x="8046" y="1447"/>
                      </a:lnTo>
                      <a:lnTo>
                        <a:pt x="8058" y="1459"/>
                      </a:lnTo>
                      <a:lnTo>
                        <a:pt x="8058" y="1483"/>
                      </a:lnTo>
                      <a:lnTo>
                        <a:pt x="8092" y="1541"/>
                      </a:lnTo>
                      <a:lnTo>
                        <a:pt x="8104" y="1553"/>
                      </a:lnTo>
                      <a:lnTo>
                        <a:pt x="8115" y="1564"/>
                      </a:lnTo>
                      <a:lnTo>
                        <a:pt x="8127" y="1588"/>
                      </a:lnTo>
                      <a:lnTo>
                        <a:pt x="8150" y="1599"/>
                      </a:lnTo>
                      <a:lnTo>
                        <a:pt x="8161" y="1611"/>
                      </a:lnTo>
                      <a:lnTo>
                        <a:pt x="8173" y="1611"/>
                      </a:lnTo>
                      <a:lnTo>
                        <a:pt x="8196" y="1623"/>
                      </a:lnTo>
                      <a:lnTo>
                        <a:pt x="8231" y="1658"/>
                      </a:lnTo>
                      <a:lnTo>
                        <a:pt x="8254" y="1681"/>
                      </a:lnTo>
                      <a:lnTo>
                        <a:pt x="8265" y="1669"/>
                      </a:lnTo>
                      <a:lnTo>
                        <a:pt x="8277" y="1681"/>
                      </a:lnTo>
                      <a:lnTo>
                        <a:pt x="8288" y="1669"/>
                      </a:lnTo>
                      <a:lnTo>
                        <a:pt x="8311" y="1669"/>
                      </a:lnTo>
                      <a:lnTo>
                        <a:pt x="8323" y="1658"/>
                      </a:lnTo>
                      <a:lnTo>
                        <a:pt x="8334" y="1658"/>
                      </a:lnTo>
                      <a:lnTo>
                        <a:pt x="8334" y="1669"/>
                      </a:lnTo>
                      <a:lnTo>
                        <a:pt x="8346" y="1681"/>
                      </a:lnTo>
                      <a:lnTo>
                        <a:pt x="8357" y="1681"/>
                      </a:lnTo>
                      <a:lnTo>
                        <a:pt x="8357" y="1693"/>
                      </a:lnTo>
                      <a:lnTo>
                        <a:pt x="8369" y="1704"/>
                      </a:lnTo>
                      <a:lnTo>
                        <a:pt x="8392" y="1704"/>
                      </a:lnTo>
                      <a:lnTo>
                        <a:pt x="8392" y="1716"/>
                      </a:lnTo>
                      <a:lnTo>
                        <a:pt x="8404" y="1704"/>
                      </a:lnTo>
                      <a:lnTo>
                        <a:pt x="8404" y="1693"/>
                      </a:lnTo>
                      <a:lnTo>
                        <a:pt x="8415" y="1693"/>
                      </a:lnTo>
                      <a:lnTo>
                        <a:pt x="8427" y="1693"/>
                      </a:lnTo>
                      <a:lnTo>
                        <a:pt x="8438" y="1693"/>
                      </a:lnTo>
                      <a:lnTo>
                        <a:pt x="8450" y="1704"/>
                      </a:lnTo>
                      <a:lnTo>
                        <a:pt x="8461" y="1704"/>
                      </a:lnTo>
                      <a:lnTo>
                        <a:pt x="8484" y="1716"/>
                      </a:lnTo>
                      <a:lnTo>
                        <a:pt x="8507" y="1693"/>
                      </a:lnTo>
                      <a:lnTo>
                        <a:pt x="8519" y="1704"/>
                      </a:lnTo>
                      <a:lnTo>
                        <a:pt x="8530" y="1693"/>
                      </a:lnTo>
                      <a:lnTo>
                        <a:pt x="8542" y="1704"/>
                      </a:lnTo>
                      <a:lnTo>
                        <a:pt x="8553" y="1716"/>
                      </a:lnTo>
                      <a:lnTo>
                        <a:pt x="8553" y="1739"/>
                      </a:lnTo>
                      <a:lnTo>
                        <a:pt x="8542" y="1751"/>
                      </a:lnTo>
                      <a:lnTo>
                        <a:pt x="8530" y="1774"/>
                      </a:lnTo>
                      <a:lnTo>
                        <a:pt x="8519" y="1809"/>
                      </a:lnTo>
                      <a:lnTo>
                        <a:pt x="8530" y="1821"/>
                      </a:lnTo>
                      <a:lnTo>
                        <a:pt x="8519" y="1845"/>
                      </a:lnTo>
                      <a:lnTo>
                        <a:pt x="8507" y="1903"/>
                      </a:lnTo>
                      <a:lnTo>
                        <a:pt x="8519" y="1915"/>
                      </a:lnTo>
                      <a:lnTo>
                        <a:pt x="8519" y="1961"/>
                      </a:lnTo>
                      <a:lnTo>
                        <a:pt x="8530" y="1996"/>
                      </a:lnTo>
                      <a:lnTo>
                        <a:pt x="8519" y="2008"/>
                      </a:lnTo>
                      <a:lnTo>
                        <a:pt x="8507" y="2008"/>
                      </a:lnTo>
                      <a:lnTo>
                        <a:pt x="8507" y="2031"/>
                      </a:lnTo>
                      <a:lnTo>
                        <a:pt x="8507" y="2043"/>
                      </a:lnTo>
                      <a:lnTo>
                        <a:pt x="8507" y="2055"/>
                      </a:lnTo>
                      <a:lnTo>
                        <a:pt x="8507" y="2066"/>
                      </a:lnTo>
                      <a:lnTo>
                        <a:pt x="8507" y="2078"/>
                      </a:lnTo>
                      <a:lnTo>
                        <a:pt x="8507" y="2101"/>
                      </a:lnTo>
                      <a:lnTo>
                        <a:pt x="8507" y="2113"/>
                      </a:lnTo>
                      <a:lnTo>
                        <a:pt x="8519" y="2136"/>
                      </a:lnTo>
                      <a:lnTo>
                        <a:pt x="8530" y="2148"/>
                      </a:lnTo>
                      <a:lnTo>
                        <a:pt x="8530" y="2160"/>
                      </a:lnTo>
                      <a:lnTo>
                        <a:pt x="8542" y="2160"/>
                      </a:lnTo>
                      <a:lnTo>
                        <a:pt x="8553" y="2171"/>
                      </a:lnTo>
                      <a:lnTo>
                        <a:pt x="8553" y="2195"/>
                      </a:lnTo>
                      <a:lnTo>
                        <a:pt x="8565" y="2206"/>
                      </a:lnTo>
                      <a:lnTo>
                        <a:pt x="8565" y="2218"/>
                      </a:lnTo>
                      <a:lnTo>
                        <a:pt x="8576" y="2230"/>
                      </a:lnTo>
                      <a:lnTo>
                        <a:pt x="8588" y="2241"/>
                      </a:lnTo>
                      <a:lnTo>
                        <a:pt x="8599" y="2253"/>
                      </a:lnTo>
                      <a:lnTo>
                        <a:pt x="8588" y="2265"/>
                      </a:lnTo>
                      <a:lnTo>
                        <a:pt x="8599" y="2265"/>
                      </a:lnTo>
                      <a:lnTo>
                        <a:pt x="8657" y="2358"/>
                      </a:lnTo>
                      <a:lnTo>
                        <a:pt x="8657" y="2370"/>
                      </a:lnTo>
                      <a:lnTo>
                        <a:pt x="8726" y="2463"/>
                      </a:lnTo>
                      <a:lnTo>
                        <a:pt x="8738" y="2463"/>
                      </a:lnTo>
                      <a:lnTo>
                        <a:pt x="8749" y="2487"/>
                      </a:lnTo>
                      <a:lnTo>
                        <a:pt x="8761" y="2522"/>
                      </a:lnTo>
                      <a:lnTo>
                        <a:pt x="8761" y="2533"/>
                      </a:lnTo>
                      <a:lnTo>
                        <a:pt x="8818" y="2568"/>
                      </a:lnTo>
                      <a:lnTo>
                        <a:pt x="8818" y="2533"/>
                      </a:lnTo>
                      <a:lnTo>
                        <a:pt x="8842" y="2533"/>
                      </a:lnTo>
                      <a:lnTo>
                        <a:pt x="8865" y="2545"/>
                      </a:lnTo>
                      <a:lnTo>
                        <a:pt x="8934" y="2545"/>
                      </a:lnTo>
                      <a:lnTo>
                        <a:pt x="8980" y="2592"/>
                      </a:lnTo>
                      <a:lnTo>
                        <a:pt x="9049" y="2627"/>
                      </a:lnTo>
                      <a:lnTo>
                        <a:pt x="9107" y="2685"/>
                      </a:lnTo>
                      <a:lnTo>
                        <a:pt x="9095" y="2685"/>
                      </a:lnTo>
                      <a:lnTo>
                        <a:pt x="9084" y="2685"/>
                      </a:lnTo>
                      <a:lnTo>
                        <a:pt x="9072" y="2720"/>
                      </a:lnTo>
                      <a:lnTo>
                        <a:pt x="9061" y="2720"/>
                      </a:lnTo>
                      <a:lnTo>
                        <a:pt x="9049" y="2720"/>
                      </a:lnTo>
                      <a:lnTo>
                        <a:pt x="9038" y="2720"/>
                      </a:lnTo>
                      <a:lnTo>
                        <a:pt x="9003" y="2755"/>
                      </a:lnTo>
                      <a:lnTo>
                        <a:pt x="8980" y="2825"/>
                      </a:lnTo>
                      <a:lnTo>
                        <a:pt x="8957" y="2837"/>
                      </a:lnTo>
                      <a:lnTo>
                        <a:pt x="8957" y="2849"/>
                      </a:lnTo>
                      <a:lnTo>
                        <a:pt x="8945" y="2860"/>
                      </a:lnTo>
                      <a:lnTo>
                        <a:pt x="8934" y="2872"/>
                      </a:lnTo>
                      <a:lnTo>
                        <a:pt x="8922" y="2884"/>
                      </a:lnTo>
                      <a:lnTo>
                        <a:pt x="8922" y="2895"/>
                      </a:lnTo>
                      <a:lnTo>
                        <a:pt x="8899" y="2907"/>
                      </a:lnTo>
                      <a:lnTo>
                        <a:pt x="8899" y="2919"/>
                      </a:lnTo>
                      <a:lnTo>
                        <a:pt x="8888" y="2930"/>
                      </a:lnTo>
                      <a:lnTo>
                        <a:pt x="8888" y="2942"/>
                      </a:lnTo>
                      <a:lnTo>
                        <a:pt x="8888" y="2954"/>
                      </a:lnTo>
                      <a:lnTo>
                        <a:pt x="8865" y="2965"/>
                      </a:lnTo>
                      <a:lnTo>
                        <a:pt x="8853" y="2965"/>
                      </a:lnTo>
                      <a:lnTo>
                        <a:pt x="8842" y="2989"/>
                      </a:lnTo>
                      <a:lnTo>
                        <a:pt x="8818" y="3059"/>
                      </a:lnTo>
                      <a:lnTo>
                        <a:pt x="8818" y="3071"/>
                      </a:lnTo>
                      <a:lnTo>
                        <a:pt x="8818" y="3059"/>
                      </a:lnTo>
                      <a:lnTo>
                        <a:pt x="8807" y="3059"/>
                      </a:lnTo>
                      <a:lnTo>
                        <a:pt x="8807" y="3082"/>
                      </a:lnTo>
                      <a:lnTo>
                        <a:pt x="8807" y="3094"/>
                      </a:lnTo>
                      <a:lnTo>
                        <a:pt x="8807" y="3129"/>
                      </a:lnTo>
                      <a:lnTo>
                        <a:pt x="8795" y="3176"/>
                      </a:lnTo>
                      <a:lnTo>
                        <a:pt x="8795" y="3187"/>
                      </a:lnTo>
                      <a:lnTo>
                        <a:pt x="8784" y="3199"/>
                      </a:lnTo>
                      <a:lnTo>
                        <a:pt x="8772" y="3211"/>
                      </a:lnTo>
                      <a:lnTo>
                        <a:pt x="8772" y="3246"/>
                      </a:lnTo>
                      <a:lnTo>
                        <a:pt x="8772" y="3292"/>
                      </a:lnTo>
                      <a:lnTo>
                        <a:pt x="8761" y="3292"/>
                      </a:lnTo>
                      <a:lnTo>
                        <a:pt x="8761" y="3304"/>
                      </a:lnTo>
                      <a:lnTo>
                        <a:pt x="8749" y="3316"/>
                      </a:lnTo>
                      <a:lnTo>
                        <a:pt x="8749" y="3327"/>
                      </a:lnTo>
                      <a:lnTo>
                        <a:pt x="8738" y="3339"/>
                      </a:lnTo>
                      <a:lnTo>
                        <a:pt x="8726" y="3351"/>
                      </a:lnTo>
                      <a:lnTo>
                        <a:pt x="8726" y="3374"/>
                      </a:lnTo>
                      <a:lnTo>
                        <a:pt x="8715" y="3374"/>
                      </a:lnTo>
                      <a:lnTo>
                        <a:pt x="8726" y="3374"/>
                      </a:lnTo>
                      <a:lnTo>
                        <a:pt x="8726" y="3398"/>
                      </a:lnTo>
                      <a:lnTo>
                        <a:pt x="8715" y="3409"/>
                      </a:lnTo>
                      <a:lnTo>
                        <a:pt x="8703" y="3433"/>
                      </a:lnTo>
                      <a:lnTo>
                        <a:pt x="8692" y="3444"/>
                      </a:lnTo>
                      <a:lnTo>
                        <a:pt x="8692" y="3468"/>
                      </a:lnTo>
                      <a:lnTo>
                        <a:pt x="8703" y="3468"/>
                      </a:lnTo>
                      <a:lnTo>
                        <a:pt x="8703" y="3479"/>
                      </a:lnTo>
                      <a:lnTo>
                        <a:pt x="8692" y="3468"/>
                      </a:lnTo>
                      <a:lnTo>
                        <a:pt x="8692" y="3491"/>
                      </a:lnTo>
                      <a:lnTo>
                        <a:pt x="8692" y="3479"/>
                      </a:lnTo>
                      <a:lnTo>
                        <a:pt x="8692" y="3491"/>
                      </a:lnTo>
                      <a:lnTo>
                        <a:pt x="8703" y="3491"/>
                      </a:lnTo>
                      <a:lnTo>
                        <a:pt x="8692" y="3491"/>
                      </a:lnTo>
                      <a:lnTo>
                        <a:pt x="8692" y="3514"/>
                      </a:lnTo>
                      <a:lnTo>
                        <a:pt x="8703" y="3526"/>
                      </a:lnTo>
                      <a:lnTo>
                        <a:pt x="8692" y="3538"/>
                      </a:lnTo>
                      <a:lnTo>
                        <a:pt x="8692" y="3549"/>
                      </a:lnTo>
                      <a:lnTo>
                        <a:pt x="8669" y="3549"/>
                      </a:lnTo>
                      <a:lnTo>
                        <a:pt x="8657" y="3549"/>
                      </a:lnTo>
                      <a:lnTo>
                        <a:pt x="8634" y="3549"/>
                      </a:lnTo>
                      <a:lnTo>
                        <a:pt x="8623" y="3561"/>
                      </a:lnTo>
                      <a:lnTo>
                        <a:pt x="8611" y="3573"/>
                      </a:lnTo>
                      <a:lnTo>
                        <a:pt x="8611" y="3584"/>
                      </a:lnTo>
                      <a:lnTo>
                        <a:pt x="8599" y="3596"/>
                      </a:lnTo>
                      <a:lnTo>
                        <a:pt x="8599" y="3608"/>
                      </a:lnTo>
                      <a:lnTo>
                        <a:pt x="8588" y="3608"/>
                      </a:lnTo>
                      <a:lnTo>
                        <a:pt x="8588" y="3619"/>
                      </a:lnTo>
                      <a:lnTo>
                        <a:pt x="8576" y="3619"/>
                      </a:lnTo>
                      <a:lnTo>
                        <a:pt x="8565" y="3619"/>
                      </a:lnTo>
                      <a:lnTo>
                        <a:pt x="8553" y="3631"/>
                      </a:lnTo>
                      <a:lnTo>
                        <a:pt x="8553" y="3643"/>
                      </a:lnTo>
                      <a:lnTo>
                        <a:pt x="8542" y="3654"/>
                      </a:lnTo>
                      <a:lnTo>
                        <a:pt x="8530" y="3654"/>
                      </a:lnTo>
                      <a:lnTo>
                        <a:pt x="8530" y="3666"/>
                      </a:lnTo>
                      <a:lnTo>
                        <a:pt x="8530" y="3678"/>
                      </a:lnTo>
                      <a:lnTo>
                        <a:pt x="8542" y="3678"/>
                      </a:lnTo>
                      <a:lnTo>
                        <a:pt x="8530" y="3689"/>
                      </a:lnTo>
                      <a:lnTo>
                        <a:pt x="8530" y="3701"/>
                      </a:lnTo>
                      <a:lnTo>
                        <a:pt x="8542" y="3701"/>
                      </a:lnTo>
                      <a:lnTo>
                        <a:pt x="8542" y="3713"/>
                      </a:lnTo>
                      <a:lnTo>
                        <a:pt x="8542" y="3724"/>
                      </a:lnTo>
                      <a:lnTo>
                        <a:pt x="8542" y="3736"/>
                      </a:lnTo>
                      <a:lnTo>
                        <a:pt x="8530" y="3748"/>
                      </a:lnTo>
                      <a:lnTo>
                        <a:pt x="8519" y="3748"/>
                      </a:lnTo>
                      <a:lnTo>
                        <a:pt x="8496" y="3748"/>
                      </a:lnTo>
                      <a:lnTo>
                        <a:pt x="8496" y="3760"/>
                      </a:lnTo>
                      <a:lnTo>
                        <a:pt x="8484" y="3760"/>
                      </a:lnTo>
                      <a:lnTo>
                        <a:pt x="8473" y="3771"/>
                      </a:lnTo>
                      <a:lnTo>
                        <a:pt x="8473" y="3783"/>
                      </a:lnTo>
                      <a:lnTo>
                        <a:pt x="8461" y="3783"/>
                      </a:lnTo>
                      <a:lnTo>
                        <a:pt x="8461" y="3795"/>
                      </a:lnTo>
                      <a:lnTo>
                        <a:pt x="8450" y="3795"/>
                      </a:lnTo>
                      <a:lnTo>
                        <a:pt x="8438" y="3806"/>
                      </a:lnTo>
                      <a:lnTo>
                        <a:pt x="8438" y="3818"/>
                      </a:lnTo>
                      <a:lnTo>
                        <a:pt x="8450" y="3830"/>
                      </a:lnTo>
                      <a:lnTo>
                        <a:pt x="8438" y="3830"/>
                      </a:lnTo>
                      <a:lnTo>
                        <a:pt x="8450" y="3841"/>
                      </a:lnTo>
                      <a:lnTo>
                        <a:pt x="8438" y="3841"/>
                      </a:lnTo>
                      <a:lnTo>
                        <a:pt x="8450" y="3841"/>
                      </a:lnTo>
                      <a:lnTo>
                        <a:pt x="8438" y="3853"/>
                      </a:lnTo>
                      <a:lnTo>
                        <a:pt x="8450" y="3865"/>
                      </a:lnTo>
                      <a:lnTo>
                        <a:pt x="8438" y="3865"/>
                      </a:lnTo>
                      <a:lnTo>
                        <a:pt x="8427" y="3865"/>
                      </a:lnTo>
                      <a:lnTo>
                        <a:pt x="8427" y="3876"/>
                      </a:lnTo>
                      <a:lnTo>
                        <a:pt x="8415" y="3876"/>
                      </a:lnTo>
                      <a:lnTo>
                        <a:pt x="8415" y="3888"/>
                      </a:lnTo>
                      <a:lnTo>
                        <a:pt x="8404" y="3888"/>
                      </a:lnTo>
                      <a:lnTo>
                        <a:pt x="8392" y="3888"/>
                      </a:lnTo>
                      <a:lnTo>
                        <a:pt x="8380" y="3888"/>
                      </a:lnTo>
                      <a:lnTo>
                        <a:pt x="8369" y="3900"/>
                      </a:lnTo>
                      <a:lnTo>
                        <a:pt x="8369" y="3911"/>
                      </a:lnTo>
                      <a:lnTo>
                        <a:pt x="8380" y="3911"/>
                      </a:lnTo>
                      <a:lnTo>
                        <a:pt x="8357" y="3923"/>
                      </a:lnTo>
                      <a:lnTo>
                        <a:pt x="8357" y="3935"/>
                      </a:lnTo>
                      <a:lnTo>
                        <a:pt x="8346" y="3958"/>
                      </a:lnTo>
                      <a:lnTo>
                        <a:pt x="8346" y="3946"/>
                      </a:lnTo>
                      <a:lnTo>
                        <a:pt x="8334" y="3958"/>
                      </a:lnTo>
                      <a:lnTo>
                        <a:pt x="8323" y="3958"/>
                      </a:lnTo>
                      <a:lnTo>
                        <a:pt x="8311" y="3958"/>
                      </a:lnTo>
                      <a:lnTo>
                        <a:pt x="8288" y="3970"/>
                      </a:lnTo>
                      <a:lnTo>
                        <a:pt x="8277" y="3970"/>
                      </a:lnTo>
                      <a:lnTo>
                        <a:pt x="8265" y="3970"/>
                      </a:lnTo>
                      <a:lnTo>
                        <a:pt x="8254" y="3981"/>
                      </a:lnTo>
                      <a:lnTo>
                        <a:pt x="8254" y="3970"/>
                      </a:lnTo>
                      <a:lnTo>
                        <a:pt x="8242" y="3970"/>
                      </a:lnTo>
                      <a:lnTo>
                        <a:pt x="8231" y="3970"/>
                      </a:lnTo>
                      <a:lnTo>
                        <a:pt x="8231" y="3958"/>
                      </a:lnTo>
                      <a:lnTo>
                        <a:pt x="8173" y="3888"/>
                      </a:lnTo>
                      <a:lnTo>
                        <a:pt x="8138" y="3841"/>
                      </a:lnTo>
                      <a:lnTo>
                        <a:pt x="8081" y="3783"/>
                      </a:lnTo>
                      <a:lnTo>
                        <a:pt x="8046" y="3760"/>
                      </a:lnTo>
                      <a:lnTo>
                        <a:pt x="7989" y="3748"/>
                      </a:lnTo>
                      <a:lnTo>
                        <a:pt x="7965" y="3736"/>
                      </a:lnTo>
                      <a:lnTo>
                        <a:pt x="7908" y="3771"/>
                      </a:lnTo>
                      <a:lnTo>
                        <a:pt x="7896" y="3783"/>
                      </a:lnTo>
                      <a:lnTo>
                        <a:pt x="7885" y="3795"/>
                      </a:lnTo>
                      <a:lnTo>
                        <a:pt x="7873" y="3806"/>
                      </a:lnTo>
                      <a:lnTo>
                        <a:pt x="7850" y="3783"/>
                      </a:lnTo>
                      <a:lnTo>
                        <a:pt x="7827" y="3760"/>
                      </a:lnTo>
                      <a:lnTo>
                        <a:pt x="7816" y="3760"/>
                      </a:lnTo>
                      <a:lnTo>
                        <a:pt x="7804" y="3748"/>
                      </a:lnTo>
                      <a:lnTo>
                        <a:pt x="7793" y="3748"/>
                      </a:lnTo>
                      <a:lnTo>
                        <a:pt x="7816" y="3771"/>
                      </a:lnTo>
                      <a:lnTo>
                        <a:pt x="7793" y="3760"/>
                      </a:lnTo>
                      <a:lnTo>
                        <a:pt x="7781" y="3760"/>
                      </a:lnTo>
                      <a:lnTo>
                        <a:pt x="7793" y="3760"/>
                      </a:lnTo>
                      <a:lnTo>
                        <a:pt x="7793" y="3748"/>
                      </a:lnTo>
                      <a:lnTo>
                        <a:pt x="7781" y="3760"/>
                      </a:lnTo>
                      <a:lnTo>
                        <a:pt x="7770" y="3771"/>
                      </a:lnTo>
                      <a:lnTo>
                        <a:pt x="7758" y="3771"/>
                      </a:lnTo>
                      <a:lnTo>
                        <a:pt x="7723" y="3771"/>
                      </a:lnTo>
                      <a:lnTo>
                        <a:pt x="7712" y="3783"/>
                      </a:lnTo>
                      <a:lnTo>
                        <a:pt x="7677" y="3795"/>
                      </a:lnTo>
                      <a:lnTo>
                        <a:pt x="7666" y="3795"/>
                      </a:lnTo>
                      <a:lnTo>
                        <a:pt x="7654" y="3806"/>
                      </a:lnTo>
                      <a:lnTo>
                        <a:pt x="7608" y="3876"/>
                      </a:lnTo>
                      <a:lnTo>
                        <a:pt x="7597" y="3911"/>
                      </a:lnTo>
                      <a:lnTo>
                        <a:pt x="7585" y="3958"/>
                      </a:lnTo>
                      <a:lnTo>
                        <a:pt x="7574" y="3970"/>
                      </a:lnTo>
                      <a:lnTo>
                        <a:pt x="7527" y="4016"/>
                      </a:lnTo>
                      <a:lnTo>
                        <a:pt x="7516" y="4028"/>
                      </a:lnTo>
                      <a:lnTo>
                        <a:pt x="7504" y="4028"/>
                      </a:lnTo>
                      <a:lnTo>
                        <a:pt x="7481" y="4040"/>
                      </a:lnTo>
                      <a:lnTo>
                        <a:pt x="7470" y="4040"/>
                      </a:lnTo>
                      <a:lnTo>
                        <a:pt x="7447" y="4051"/>
                      </a:lnTo>
                      <a:lnTo>
                        <a:pt x="7412" y="4051"/>
                      </a:lnTo>
                      <a:lnTo>
                        <a:pt x="7389" y="4051"/>
                      </a:lnTo>
                      <a:lnTo>
                        <a:pt x="7355" y="4063"/>
                      </a:lnTo>
                      <a:lnTo>
                        <a:pt x="7343" y="4051"/>
                      </a:lnTo>
                      <a:lnTo>
                        <a:pt x="7343" y="4063"/>
                      </a:lnTo>
                      <a:lnTo>
                        <a:pt x="7308" y="4028"/>
                      </a:lnTo>
                      <a:lnTo>
                        <a:pt x="7308" y="4040"/>
                      </a:lnTo>
                      <a:lnTo>
                        <a:pt x="7297" y="4028"/>
                      </a:lnTo>
                      <a:lnTo>
                        <a:pt x="7308" y="4028"/>
                      </a:lnTo>
                      <a:lnTo>
                        <a:pt x="7297" y="4028"/>
                      </a:lnTo>
                      <a:lnTo>
                        <a:pt x="7297" y="4016"/>
                      </a:lnTo>
                      <a:lnTo>
                        <a:pt x="7274" y="4005"/>
                      </a:lnTo>
                      <a:lnTo>
                        <a:pt x="7239" y="4016"/>
                      </a:lnTo>
                      <a:lnTo>
                        <a:pt x="7216" y="4028"/>
                      </a:lnTo>
                      <a:lnTo>
                        <a:pt x="7205" y="4028"/>
                      </a:lnTo>
                      <a:lnTo>
                        <a:pt x="7159" y="3970"/>
                      </a:lnTo>
                      <a:lnTo>
                        <a:pt x="7136" y="3946"/>
                      </a:lnTo>
                      <a:lnTo>
                        <a:pt x="7124" y="3935"/>
                      </a:lnTo>
                      <a:lnTo>
                        <a:pt x="7101" y="3923"/>
                      </a:lnTo>
                      <a:lnTo>
                        <a:pt x="7089" y="3923"/>
                      </a:lnTo>
                      <a:lnTo>
                        <a:pt x="7066" y="3923"/>
                      </a:lnTo>
                      <a:lnTo>
                        <a:pt x="7032" y="3946"/>
                      </a:lnTo>
                      <a:lnTo>
                        <a:pt x="7020" y="3946"/>
                      </a:lnTo>
                      <a:lnTo>
                        <a:pt x="6997" y="3935"/>
                      </a:lnTo>
                      <a:lnTo>
                        <a:pt x="6974" y="3935"/>
                      </a:lnTo>
                      <a:lnTo>
                        <a:pt x="6951" y="3935"/>
                      </a:lnTo>
                      <a:lnTo>
                        <a:pt x="6951" y="3946"/>
                      </a:lnTo>
                      <a:lnTo>
                        <a:pt x="6940" y="3935"/>
                      </a:lnTo>
                      <a:lnTo>
                        <a:pt x="6928" y="3935"/>
                      </a:lnTo>
                      <a:lnTo>
                        <a:pt x="6882" y="3935"/>
                      </a:lnTo>
                      <a:lnTo>
                        <a:pt x="6870" y="3935"/>
                      </a:lnTo>
                      <a:lnTo>
                        <a:pt x="6813" y="3923"/>
                      </a:lnTo>
                      <a:lnTo>
                        <a:pt x="6778" y="3923"/>
                      </a:lnTo>
                      <a:lnTo>
                        <a:pt x="6767" y="3923"/>
                      </a:lnTo>
                      <a:lnTo>
                        <a:pt x="6755" y="3935"/>
                      </a:lnTo>
                      <a:lnTo>
                        <a:pt x="6732" y="3923"/>
                      </a:lnTo>
                      <a:lnTo>
                        <a:pt x="6721" y="3935"/>
                      </a:lnTo>
                      <a:lnTo>
                        <a:pt x="6709" y="3923"/>
                      </a:lnTo>
                      <a:lnTo>
                        <a:pt x="6697" y="3923"/>
                      </a:lnTo>
                      <a:lnTo>
                        <a:pt x="6686" y="3923"/>
                      </a:lnTo>
                      <a:lnTo>
                        <a:pt x="6663" y="3923"/>
                      </a:lnTo>
                      <a:lnTo>
                        <a:pt x="6651" y="3935"/>
                      </a:lnTo>
                      <a:lnTo>
                        <a:pt x="6628" y="3923"/>
                      </a:lnTo>
                      <a:lnTo>
                        <a:pt x="6617" y="3923"/>
                      </a:lnTo>
                      <a:lnTo>
                        <a:pt x="6594" y="3911"/>
                      </a:lnTo>
                      <a:lnTo>
                        <a:pt x="6571" y="3923"/>
                      </a:lnTo>
                      <a:lnTo>
                        <a:pt x="6559" y="3923"/>
                      </a:lnTo>
                      <a:lnTo>
                        <a:pt x="6536" y="3935"/>
                      </a:lnTo>
                      <a:lnTo>
                        <a:pt x="6502" y="3946"/>
                      </a:lnTo>
                      <a:lnTo>
                        <a:pt x="6490" y="3935"/>
                      </a:lnTo>
                      <a:lnTo>
                        <a:pt x="6467" y="3946"/>
                      </a:lnTo>
                      <a:lnTo>
                        <a:pt x="6455" y="3946"/>
                      </a:lnTo>
                      <a:lnTo>
                        <a:pt x="6444" y="3958"/>
                      </a:lnTo>
                      <a:lnTo>
                        <a:pt x="6432" y="3958"/>
                      </a:lnTo>
                      <a:lnTo>
                        <a:pt x="6421" y="3981"/>
                      </a:lnTo>
                      <a:lnTo>
                        <a:pt x="6421" y="3993"/>
                      </a:lnTo>
                      <a:lnTo>
                        <a:pt x="6409" y="3993"/>
                      </a:lnTo>
                      <a:lnTo>
                        <a:pt x="6398" y="3993"/>
                      </a:lnTo>
                      <a:lnTo>
                        <a:pt x="6386" y="3993"/>
                      </a:lnTo>
                      <a:lnTo>
                        <a:pt x="6375" y="3993"/>
                      </a:lnTo>
                      <a:lnTo>
                        <a:pt x="6375" y="4005"/>
                      </a:lnTo>
                      <a:lnTo>
                        <a:pt x="6363" y="4005"/>
                      </a:lnTo>
                      <a:lnTo>
                        <a:pt x="6352" y="4005"/>
                      </a:lnTo>
                      <a:lnTo>
                        <a:pt x="6340" y="4016"/>
                      </a:lnTo>
                      <a:lnTo>
                        <a:pt x="6329" y="4028"/>
                      </a:lnTo>
                      <a:lnTo>
                        <a:pt x="6317" y="4028"/>
                      </a:lnTo>
                      <a:lnTo>
                        <a:pt x="6271" y="4028"/>
                      </a:lnTo>
                      <a:lnTo>
                        <a:pt x="6259" y="4028"/>
                      </a:lnTo>
                      <a:lnTo>
                        <a:pt x="6248" y="4028"/>
                      </a:lnTo>
                      <a:lnTo>
                        <a:pt x="6225" y="4028"/>
                      </a:lnTo>
                      <a:lnTo>
                        <a:pt x="6179" y="3981"/>
                      </a:lnTo>
                      <a:lnTo>
                        <a:pt x="6167" y="3981"/>
                      </a:lnTo>
                      <a:lnTo>
                        <a:pt x="6167" y="3970"/>
                      </a:lnTo>
                      <a:lnTo>
                        <a:pt x="6156" y="3970"/>
                      </a:lnTo>
                      <a:lnTo>
                        <a:pt x="6156" y="3981"/>
                      </a:lnTo>
                      <a:lnTo>
                        <a:pt x="6167" y="3981"/>
                      </a:lnTo>
                      <a:lnTo>
                        <a:pt x="6144" y="3970"/>
                      </a:lnTo>
                      <a:lnTo>
                        <a:pt x="6121" y="3993"/>
                      </a:lnTo>
                      <a:lnTo>
                        <a:pt x="6098" y="3981"/>
                      </a:lnTo>
                      <a:lnTo>
                        <a:pt x="6075" y="3970"/>
                      </a:lnTo>
                      <a:lnTo>
                        <a:pt x="6040" y="3935"/>
                      </a:lnTo>
                      <a:lnTo>
                        <a:pt x="6017" y="3935"/>
                      </a:lnTo>
                      <a:lnTo>
                        <a:pt x="5983" y="3935"/>
                      </a:lnTo>
                      <a:lnTo>
                        <a:pt x="5971" y="3935"/>
                      </a:lnTo>
                      <a:lnTo>
                        <a:pt x="5960" y="3923"/>
                      </a:lnTo>
                      <a:lnTo>
                        <a:pt x="5948" y="3935"/>
                      </a:lnTo>
                      <a:lnTo>
                        <a:pt x="5937" y="3946"/>
                      </a:lnTo>
                      <a:lnTo>
                        <a:pt x="5925" y="3958"/>
                      </a:lnTo>
                      <a:lnTo>
                        <a:pt x="5902" y="3958"/>
                      </a:lnTo>
                      <a:lnTo>
                        <a:pt x="5879" y="3946"/>
                      </a:lnTo>
                      <a:lnTo>
                        <a:pt x="5879" y="3958"/>
                      </a:lnTo>
                      <a:lnTo>
                        <a:pt x="5867" y="3958"/>
                      </a:lnTo>
                      <a:lnTo>
                        <a:pt x="5856" y="3958"/>
                      </a:lnTo>
                      <a:lnTo>
                        <a:pt x="5844" y="3958"/>
                      </a:lnTo>
                      <a:lnTo>
                        <a:pt x="5844" y="3970"/>
                      </a:lnTo>
                      <a:lnTo>
                        <a:pt x="5844" y="3981"/>
                      </a:lnTo>
                      <a:lnTo>
                        <a:pt x="5833" y="3981"/>
                      </a:lnTo>
                      <a:lnTo>
                        <a:pt x="5833" y="3970"/>
                      </a:lnTo>
                      <a:lnTo>
                        <a:pt x="5833" y="3958"/>
                      </a:lnTo>
                      <a:lnTo>
                        <a:pt x="5810" y="3946"/>
                      </a:lnTo>
                      <a:lnTo>
                        <a:pt x="5787" y="3946"/>
                      </a:lnTo>
                      <a:lnTo>
                        <a:pt x="5787" y="3958"/>
                      </a:lnTo>
                      <a:lnTo>
                        <a:pt x="5775" y="3958"/>
                      </a:lnTo>
                      <a:lnTo>
                        <a:pt x="5775" y="3946"/>
                      </a:lnTo>
                      <a:lnTo>
                        <a:pt x="5764" y="3946"/>
                      </a:lnTo>
                      <a:lnTo>
                        <a:pt x="5752" y="3935"/>
                      </a:lnTo>
                      <a:lnTo>
                        <a:pt x="5752" y="3923"/>
                      </a:lnTo>
                      <a:lnTo>
                        <a:pt x="5741" y="3923"/>
                      </a:lnTo>
                      <a:lnTo>
                        <a:pt x="5718" y="3923"/>
                      </a:lnTo>
                      <a:lnTo>
                        <a:pt x="5695" y="3911"/>
                      </a:lnTo>
                      <a:lnTo>
                        <a:pt x="5683" y="3911"/>
                      </a:lnTo>
                      <a:lnTo>
                        <a:pt x="5672" y="3911"/>
                      </a:lnTo>
                      <a:lnTo>
                        <a:pt x="5660" y="3911"/>
                      </a:lnTo>
                      <a:lnTo>
                        <a:pt x="5625" y="3911"/>
                      </a:lnTo>
                      <a:lnTo>
                        <a:pt x="5614" y="3935"/>
                      </a:lnTo>
                      <a:lnTo>
                        <a:pt x="5602" y="3935"/>
                      </a:lnTo>
                      <a:lnTo>
                        <a:pt x="5568" y="3935"/>
                      </a:lnTo>
                      <a:lnTo>
                        <a:pt x="5556" y="3935"/>
                      </a:lnTo>
                      <a:lnTo>
                        <a:pt x="5545" y="3935"/>
                      </a:lnTo>
                      <a:lnTo>
                        <a:pt x="5533" y="3946"/>
                      </a:lnTo>
                      <a:lnTo>
                        <a:pt x="5487" y="3958"/>
                      </a:lnTo>
                      <a:lnTo>
                        <a:pt x="5476" y="3958"/>
                      </a:lnTo>
                      <a:lnTo>
                        <a:pt x="5464" y="3958"/>
                      </a:lnTo>
                      <a:lnTo>
                        <a:pt x="5429" y="3935"/>
                      </a:lnTo>
                      <a:lnTo>
                        <a:pt x="5418" y="3935"/>
                      </a:lnTo>
                      <a:lnTo>
                        <a:pt x="5406" y="3935"/>
                      </a:lnTo>
                      <a:lnTo>
                        <a:pt x="5395" y="3935"/>
                      </a:lnTo>
                      <a:lnTo>
                        <a:pt x="5383" y="3923"/>
                      </a:lnTo>
                      <a:lnTo>
                        <a:pt x="5372" y="3935"/>
                      </a:lnTo>
                      <a:lnTo>
                        <a:pt x="5360" y="3923"/>
                      </a:lnTo>
                      <a:lnTo>
                        <a:pt x="5337" y="3923"/>
                      </a:lnTo>
                      <a:lnTo>
                        <a:pt x="5326" y="3923"/>
                      </a:lnTo>
                      <a:lnTo>
                        <a:pt x="5314" y="3911"/>
                      </a:lnTo>
                      <a:lnTo>
                        <a:pt x="5291" y="3923"/>
                      </a:lnTo>
                      <a:lnTo>
                        <a:pt x="5257" y="3970"/>
                      </a:lnTo>
                      <a:lnTo>
                        <a:pt x="5245" y="3970"/>
                      </a:lnTo>
                      <a:lnTo>
                        <a:pt x="5222" y="3958"/>
                      </a:lnTo>
                      <a:lnTo>
                        <a:pt x="5210" y="3970"/>
                      </a:lnTo>
                      <a:lnTo>
                        <a:pt x="5153" y="3981"/>
                      </a:lnTo>
                      <a:lnTo>
                        <a:pt x="5061" y="3981"/>
                      </a:lnTo>
                      <a:lnTo>
                        <a:pt x="5038" y="3993"/>
                      </a:lnTo>
                      <a:lnTo>
                        <a:pt x="4968" y="3981"/>
                      </a:lnTo>
                      <a:lnTo>
                        <a:pt x="4957" y="3981"/>
                      </a:lnTo>
                      <a:lnTo>
                        <a:pt x="4945" y="3981"/>
                      </a:lnTo>
                      <a:lnTo>
                        <a:pt x="4934" y="3981"/>
                      </a:lnTo>
                      <a:lnTo>
                        <a:pt x="4911" y="3981"/>
                      </a:lnTo>
                      <a:lnTo>
                        <a:pt x="4899" y="3981"/>
                      </a:lnTo>
                      <a:lnTo>
                        <a:pt x="4888" y="3981"/>
                      </a:lnTo>
                      <a:lnTo>
                        <a:pt x="4876" y="3970"/>
                      </a:lnTo>
                      <a:lnTo>
                        <a:pt x="4853" y="3970"/>
                      </a:lnTo>
                      <a:lnTo>
                        <a:pt x="4807" y="3958"/>
                      </a:lnTo>
                      <a:lnTo>
                        <a:pt x="4784" y="3970"/>
                      </a:lnTo>
                      <a:lnTo>
                        <a:pt x="4772" y="3981"/>
                      </a:lnTo>
                      <a:lnTo>
                        <a:pt x="4772" y="3993"/>
                      </a:lnTo>
                      <a:lnTo>
                        <a:pt x="4772" y="3981"/>
                      </a:lnTo>
                      <a:lnTo>
                        <a:pt x="4772" y="3970"/>
                      </a:lnTo>
                      <a:lnTo>
                        <a:pt x="4761" y="3981"/>
                      </a:lnTo>
                      <a:lnTo>
                        <a:pt x="4772" y="3981"/>
                      </a:lnTo>
                      <a:lnTo>
                        <a:pt x="4761" y="3981"/>
                      </a:lnTo>
                      <a:lnTo>
                        <a:pt x="4772" y="3981"/>
                      </a:lnTo>
                      <a:lnTo>
                        <a:pt x="4761" y="3993"/>
                      </a:lnTo>
                      <a:lnTo>
                        <a:pt x="4761" y="3981"/>
                      </a:lnTo>
                      <a:lnTo>
                        <a:pt x="4749" y="3993"/>
                      </a:lnTo>
                      <a:lnTo>
                        <a:pt x="4738" y="4016"/>
                      </a:lnTo>
                      <a:lnTo>
                        <a:pt x="4715" y="4075"/>
                      </a:lnTo>
                      <a:lnTo>
                        <a:pt x="4692" y="4086"/>
                      </a:lnTo>
                      <a:lnTo>
                        <a:pt x="4680" y="4110"/>
                      </a:lnTo>
                      <a:lnTo>
                        <a:pt x="4646" y="4168"/>
                      </a:lnTo>
                      <a:lnTo>
                        <a:pt x="4623" y="4203"/>
                      </a:lnTo>
                      <a:lnTo>
                        <a:pt x="4588" y="4227"/>
                      </a:lnTo>
                      <a:lnTo>
                        <a:pt x="4588" y="4238"/>
                      </a:lnTo>
                      <a:lnTo>
                        <a:pt x="4576" y="4238"/>
                      </a:lnTo>
                      <a:lnTo>
                        <a:pt x="4565" y="4238"/>
                      </a:lnTo>
                      <a:lnTo>
                        <a:pt x="4542" y="4238"/>
                      </a:lnTo>
                      <a:lnTo>
                        <a:pt x="4530" y="4238"/>
                      </a:lnTo>
                      <a:lnTo>
                        <a:pt x="4519" y="4238"/>
                      </a:lnTo>
                      <a:lnTo>
                        <a:pt x="4496" y="4250"/>
                      </a:lnTo>
                      <a:lnTo>
                        <a:pt x="4484" y="4262"/>
                      </a:lnTo>
                      <a:lnTo>
                        <a:pt x="4473" y="4273"/>
                      </a:lnTo>
                      <a:lnTo>
                        <a:pt x="4461" y="4285"/>
                      </a:lnTo>
                      <a:lnTo>
                        <a:pt x="4450" y="4308"/>
                      </a:lnTo>
                      <a:lnTo>
                        <a:pt x="4450" y="4320"/>
                      </a:lnTo>
                      <a:lnTo>
                        <a:pt x="4461" y="4308"/>
                      </a:lnTo>
                      <a:lnTo>
                        <a:pt x="4450" y="4320"/>
                      </a:lnTo>
                      <a:lnTo>
                        <a:pt x="4427" y="4355"/>
                      </a:lnTo>
                      <a:lnTo>
                        <a:pt x="4415" y="4378"/>
                      </a:lnTo>
                      <a:lnTo>
                        <a:pt x="4404" y="4378"/>
                      </a:lnTo>
                      <a:lnTo>
                        <a:pt x="4392" y="4378"/>
                      </a:lnTo>
                      <a:lnTo>
                        <a:pt x="4380" y="4378"/>
                      </a:lnTo>
                      <a:lnTo>
                        <a:pt x="4369" y="4390"/>
                      </a:lnTo>
                      <a:lnTo>
                        <a:pt x="4357" y="4378"/>
                      </a:lnTo>
                      <a:lnTo>
                        <a:pt x="4334" y="4413"/>
                      </a:lnTo>
                      <a:lnTo>
                        <a:pt x="4323" y="4413"/>
                      </a:lnTo>
                      <a:lnTo>
                        <a:pt x="4311" y="4413"/>
                      </a:lnTo>
                      <a:lnTo>
                        <a:pt x="4300" y="4413"/>
                      </a:lnTo>
                      <a:lnTo>
                        <a:pt x="4288" y="4413"/>
                      </a:lnTo>
                      <a:lnTo>
                        <a:pt x="4265" y="4413"/>
                      </a:lnTo>
                      <a:lnTo>
                        <a:pt x="4254" y="4425"/>
                      </a:lnTo>
                      <a:lnTo>
                        <a:pt x="4242" y="4413"/>
                      </a:lnTo>
                      <a:lnTo>
                        <a:pt x="4161" y="4390"/>
                      </a:lnTo>
                      <a:lnTo>
                        <a:pt x="4104" y="4378"/>
                      </a:lnTo>
                      <a:lnTo>
                        <a:pt x="4081" y="4378"/>
                      </a:lnTo>
                      <a:lnTo>
                        <a:pt x="4046" y="4367"/>
                      </a:lnTo>
                      <a:lnTo>
                        <a:pt x="4023" y="4378"/>
                      </a:lnTo>
                      <a:lnTo>
                        <a:pt x="4012" y="4367"/>
                      </a:lnTo>
                      <a:lnTo>
                        <a:pt x="3989" y="4378"/>
                      </a:lnTo>
                      <a:lnTo>
                        <a:pt x="3966" y="4390"/>
                      </a:lnTo>
                      <a:lnTo>
                        <a:pt x="3954" y="4378"/>
                      </a:lnTo>
                      <a:lnTo>
                        <a:pt x="3919" y="4413"/>
                      </a:lnTo>
                      <a:lnTo>
                        <a:pt x="3908" y="4413"/>
                      </a:lnTo>
                      <a:lnTo>
                        <a:pt x="3896" y="4425"/>
                      </a:lnTo>
                      <a:lnTo>
                        <a:pt x="3885" y="4425"/>
                      </a:lnTo>
                      <a:lnTo>
                        <a:pt x="3850" y="4448"/>
                      </a:lnTo>
                      <a:lnTo>
                        <a:pt x="3839" y="4460"/>
                      </a:lnTo>
                      <a:lnTo>
                        <a:pt x="3816" y="4460"/>
                      </a:lnTo>
                      <a:lnTo>
                        <a:pt x="3793" y="4460"/>
                      </a:lnTo>
                      <a:lnTo>
                        <a:pt x="3770" y="4472"/>
                      </a:lnTo>
                      <a:lnTo>
                        <a:pt x="3758" y="4472"/>
                      </a:lnTo>
                      <a:lnTo>
                        <a:pt x="3746" y="4472"/>
                      </a:lnTo>
                      <a:lnTo>
                        <a:pt x="3735" y="4472"/>
                      </a:lnTo>
                      <a:lnTo>
                        <a:pt x="3723" y="4472"/>
                      </a:lnTo>
                      <a:lnTo>
                        <a:pt x="3677" y="4507"/>
                      </a:lnTo>
                      <a:lnTo>
                        <a:pt x="3654" y="4518"/>
                      </a:lnTo>
                      <a:lnTo>
                        <a:pt x="3631" y="4518"/>
                      </a:lnTo>
                      <a:lnTo>
                        <a:pt x="3620" y="4530"/>
                      </a:lnTo>
                      <a:lnTo>
                        <a:pt x="3608" y="4542"/>
                      </a:lnTo>
                      <a:lnTo>
                        <a:pt x="3597" y="4542"/>
                      </a:lnTo>
                      <a:lnTo>
                        <a:pt x="3574" y="4542"/>
                      </a:lnTo>
                      <a:lnTo>
                        <a:pt x="3562" y="4554"/>
                      </a:lnTo>
                      <a:lnTo>
                        <a:pt x="3539" y="4589"/>
                      </a:lnTo>
                      <a:lnTo>
                        <a:pt x="3527" y="4589"/>
                      </a:lnTo>
                      <a:lnTo>
                        <a:pt x="3527" y="4600"/>
                      </a:lnTo>
                      <a:lnTo>
                        <a:pt x="3516" y="4612"/>
                      </a:lnTo>
                      <a:lnTo>
                        <a:pt x="3504" y="4612"/>
                      </a:lnTo>
                      <a:lnTo>
                        <a:pt x="3493" y="4624"/>
                      </a:lnTo>
                      <a:lnTo>
                        <a:pt x="3458" y="4729"/>
                      </a:lnTo>
                      <a:lnTo>
                        <a:pt x="3458" y="4740"/>
                      </a:lnTo>
                      <a:lnTo>
                        <a:pt x="3447" y="4740"/>
                      </a:lnTo>
                      <a:lnTo>
                        <a:pt x="3435" y="4752"/>
                      </a:lnTo>
                      <a:lnTo>
                        <a:pt x="3424" y="4764"/>
                      </a:lnTo>
                      <a:lnTo>
                        <a:pt x="3401" y="4810"/>
                      </a:lnTo>
                      <a:lnTo>
                        <a:pt x="3366" y="4880"/>
                      </a:lnTo>
                      <a:lnTo>
                        <a:pt x="3355" y="4880"/>
                      </a:lnTo>
                      <a:lnTo>
                        <a:pt x="3343" y="4904"/>
                      </a:lnTo>
                      <a:lnTo>
                        <a:pt x="3331" y="4939"/>
                      </a:lnTo>
                      <a:lnTo>
                        <a:pt x="3308" y="4986"/>
                      </a:lnTo>
                      <a:lnTo>
                        <a:pt x="3308" y="5056"/>
                      </a:lnTo>
                      <a:lnTo>
                        <a:pt x="3285" y="5044"/>
                      </a:lnTo>
                      <a:lnTo>
                        <a:pt x="3274" y="5032"/>
                      </a:lnTo>
                      <a:lnTo>
                        <a:pt x="3251" y="5021"/>
                      </a:lnTo>
                      <a:lnTo>
                        <a:pt x="3239" y="5009"/>
                      </a:lnTo>
                      <a:lnTo>
                        <a:pt x="3239" y="4997"/>
                      </a:lnTo>
                      <a:lnTo>
                        <a:pt x="3216" y="4997"/>
                      </a:lnTo>
                      <a:lnTo>
                        <a:pt x="3205" y="4997"/>
                      </a:lnTo>
                      <a:lnTo>
                        <a:pt x="3193" y="4997"/>
                      </a:lnTo>
                      <a:lnTo>
                        <a:pt x="3182" y="4997"/>
                      </a:lnTo>
                      <a:lnTo>
                        <a:pt x="3170" y="4997"/>
                      </a:lnTo>
                      <a:lnTo>
                        <a:pt x="3159" y="5009"/>
                      </a:lnTo>
                      <a:lnTo>
                        <a:pt x="3136" y="5044"/>
                      </a:lnTo>
                      <a:lnTo>
                        <a:pt x="3136" y="5056"/>
                      </a:lnTo>
                      <a:lnTo>
                        <a:pt x="3136" y="5079"/>
                      </a:lnTo>
                      <a:lnTo>
                        <a:pt x="3136" y="5091"/>
                      </a:lnTo>
                      <a:lnTo>
                        <a:pt x="3147" y="5091"/>
                      </a:lnTo>
                      <a:lnTo>
                        <a:pt x="3136" y="5079"/>
                      </a:lnTo>
                      <a:lnTo>
                        <a:pt x="3147" y="5091"/>
                      </a:lnTo>
                      <a:lnTo>
                        <a:pt x="3136" y="5102"/>
                      </a:lnTo>
                      <a:lnTo>
                        <a:pt x="3147" y="5102"/>
                      </a:lnTo>
                      <a:lnTo>
                        <a:pt x="3147" y="5091"/>
                      </a:lnTo>
                      <a:lnTo>
                        <a:pt x="3147" y="5102"/>
                      </a:lnTo>
                      <a:lnTo>
                        <a:pt x="3159" y="5102"/>
                      </a:lnTo>
                      <a:lnTo>
                        <a:pt x="3159" y="5079"/>
                      </a:lnTo>
                      <a:lnTo>
                        <a:pt x="3159" y="5114"/>
                      </a:lnTo>
                      <a:lnTo>
                        <a:pt x="3147" y="5114"/>
                      </a:lnTo>
                      <a:lnTo>
                        <a:pt x="3147" y="5102"/>
                      </a:lnTo>
                      <a:lnTo>
                        <a:pt x="3136" y="5102"/>
                      </a:lnTo>
                      <a:lnTo>
                        <a:pt x="3147" y="5114"/>
                      </a:lnTo>
                      <a:lnTo>
                        <a:pt x="3147" y="5126"/>
                      </a:lnTo>
                      <a:lnTo>
                        <a:pt x="3159" y="5137"/>
                      </a:lnTo>
                      <a:lnTo>
                        <a:pt x="3147" y="5137"/>
                      </a:lnTo>
                      <a:lnTo>
                        <a:pt x="3147" y="5149"/>
                      </a:lnTo>
                      <a:lnTo>
                        <a:pt x="3136" y="5161"/>
                      </a:lnTo>
                      <a:lnTo>
                        <a:pt x="3136" y="5172"/>
                      </a:lnTo>
                      <a:lnTo>
                        <a:pt x="3159" y="5184"/>
                      </a:lnTo>
                      <a:lnTo>
                        <a:pt x="3159" y="5196"/>
                      </a:lnTo>
                      <a:lnTo>
                        <a:pt x="3159" y="5207"/>
                      </a:lnTo>
                      <a:lnTo>
                        <a:pt x="3147" y="5207"/>
                      </a:lnTo>
                      <a:lnTo>
                        <a:pt x="3136" y="5231"/>
                      </a:lnTo>
                      <a:lnTo>
                        <a:pt x="3124" y="5231"/>
                      </a:lnTo>
                      <a:lnTo>
                        <a:pt x="3101" y="5242"/>
                      </a:lnTo>
                      <a:lnTo>
                        <a:pt x="3078" y="5242"/>
                      </a:lnTo>
                      <a:lnTo>
                        <a:pt x="3066" y="5242"/>
                      </a:lnTo>
                      <a:lnTo>
                        <a:pt x="3055" y="5242"/>
                      </a:lnTo>
                      <a:lnTo>
                        <a:pt x="3043" y="5266"/>
                      </a:lnTo>
                      <a:lnTo>
                        <a:pt x="3009" y="5277"/>
                      </a:lnTo>
                      <a:lnTo>
                        <a:pt x="2986" y="5277"/>
                      </a:lnTo>
                      <a:lnTo>
                        <a:pt x="2963" y="5301"/>
                      </a:lnTo>
                      <a:lnTo>
                        <a:pt x="2917" y="5313"/>
                      </a:lnTo>
                      <a:lnTo>
                        <a:pt x="2882" y="5324"/>
                      </a:lnTo>
                      <a:lnTo>
                        <a:pt x="2870" y="5336"/>
                      </a:lnTo>
                      <a:lnTo>
                        <a:pt x="2882" y="5336"/>
                      </a:lnTo>
                      <a:lnTo>
                        <a:pt x="2870" y="5336"/>
                      </a:lnTo>
                      <a:lnTo>
                        <a:pt x="2870" y="5324"/>
                      </a:lnTo>
                      <a:lnTo>
                        <a:pt x="2847" y="5277"/>
                      </a:lnTo>
                      <a:lnTo>
                        <a:pt x="2836" y="5254"/>
                      </a:lnTo>
                      <a:lnTo>
                        <a:pt x="2813" y="5242"/>
                      </a:lnTo>
                      <a:lnTo>
                        <a:pt x="2801" y="5231"/>
                      </a:lnTo>
                      <a:lnTo>
                        <a:pt x="2778" y="5231"/>
                      </a:lnTo>
                      <a:lnTo>
                        <a:pt x="2755" y="5207"/>
                      </a:lnTo>
                      <a:lnTo>
                        <a:pt x="2744" y="5207"/>
                      </a:lnTo>
                      <a:lnTo>
                        <a:pt x="2732" y="5207"/>
                      </a:lnTo>
                      <a:lnTo>
                        <a:pt x="2721" y="5219"/>
                      </a:lnTo>
                      <a:lnTo>
                        <a:pt x="2697" y="5219"/>
                      </a:lnTo>
                      <a:lnTo>
                        <a:pt x="2686" y="5207"/>
                      </a:lnTo>
                      <a:lnTo>
                        <a:pt x="2663" y="5196"/>
                      </a:lnTo>
                      <a:lnTo>
                        <a:pt x="2651" y="5196"/>
                      </a:lnTo>
                      <a:lnTo>
                        <a:pt x="2628" y="5172"/>
                      </a:lnTo>
                      <a:lnTo>
                        <a:pt x="2617" y="5161"/>
                      </a:lnTo>
                      <a:lnTo>
                        <a:pt x="2605" y="5161"/>
                      </a:lnTo>
                      <a:lnTo>
                        <a:pt x="2594" y="5172"/>
                      </a:lnTo>
                      <a:lnTo>
                        <a:pt x="2582" y="5184"/>
                      </a:lnTo>
                      <a:lnTo>
                        <a:pt x="2571" y="5172"/>
                      </a:lnTo>
                      <a:lnTo>
                        <a:pt x="2571" y="5161"/>
                      </a:lnTo>
                      <a:lnTo>
                        <a:pt x="2559" y="5161"/>
                      </a:lnTo>
                      <a:lnTo>
                        <a:pt x="2548" y="5137"/>
                      </a:lnTo>
                      <a:lnTo>
                        <a:pt x="2536" y="5126"/>
                      </a:lnTo>
                      <a:lnTo>
                        <a:pt x="2513" y="5079"/>
                      </a:lnTo>
                      <a:lnTo>
                        <a:pt x="2467" y="5032"/>
                      </a:lnTo>
                      <a:lnTo>
                        <a:pt x="2398" y="4962"/>
                      </a:lnTo>
                      <a:lnTo>
                        <a:pt x="2375" y="4951"/>
                      </a:lnTo>
                      <a:lnTo>
                        <a:pt x="2363" y="4962"/>
                      </a:lnTo>
                      <a:lnTo>
                        <a:pt x="2375" y="4962"/>
                      </a:lnTo>
                      <a:lnTo>
                        <a:pt x="2363" y="4962"/>
                      </a:lnTo>
                      <a:lnTo>
                        <a:pt x="2352" y="4951"/>
                      </a:lnTo>
                      <a:lnTo>
                        <a:pt x="2340" y="4962"/>
                      </a:lnTo>
                      <a:lnTo>
                        <a:pt x="2294" y="4974"/>
                      </a:lnTo>
                      <a:lnTo>
                        <a:pt x="2259" y="4962"/>
                      </a:lnTo>
                      <a:lnTo>
                        <a:pt x="2248" y="4962"/>
                      </a:lnTo>
                      <a:lnTo>
                        <a:pt x="2236" y="4962"/>
                      </a:lnTo>
                      <a:lnTo>
                        <a:pt x="2225" y="4951"/>
                      </a:lnTo>
                      <a:lnTo>
                        <a:pt x="2225" y="4962"/>
                      </a:lnTo>
                      <a:lnTo>
                        <a:pt x="2213" y="4962"/>
                      </a:lnTo>
                      <a:lnTo>
                        <a:pt x="2202" y="4951"/>
                      </a:lnTo>
                      <a:lnTo>
                        <a:pt x="2190" y="4927"/>
                      </a:lnTo>
                      <a:lnTo>
                        <a:pt x="2179" y="4916"/>
                      </a:lnTo>
                      <a:lnTo>
                        <a:pt x="2144" y="4845"/>
                      </a:lnTo>
                      <a:lnTo>
                        <a:pt x="2133" y="4787"/>
                      </a:lnTo>
                      <a:lnTo>
                        <a:pt x="2110" y="4752"/>
                      </a:lnTo>
                      <a:lnTo>
                        <a:pt x="2098" y="4740"/>
                      </a:lnTo>
                      <a:lnTo>
                        <a:pt x="2087" y="4740"/>
                      </a:lnTo>
                      <a:lnTo>
                        <a:pt x="2063" y="4729"/>
                      </a:lnTo>
                      <a:lnTo>
                        <a:pt x="2063" y="4740"/>
                      </a:lnTo>
                      <a:lnTo>
                        <a:pt x="2063" y="4729"/>
                      </a:lnTo>
                      <a:lnTo>
                        <a:pt x="2052" y="4740"/>
                      </a:lnTo>
                      <a:lnTo>
                        <a:pt x="2040" y="4705"/>
                      </a:lnTo>
                      <a:lnTo>
                        <a:pt x="2017" y="4670"/>
                      </a:lnTo>
                      <a:lnTo>
                        <a:pt x="2017" y="4635"/>
                      </a:lnTo>
                      <a:lnTo>
                        <a:pt x="1994" y="4589"/>
                      </a:lnTo>
                      <a:lnTo>
                        <a:pt x="1983" y="4577"/>
                      </a:lnTo>
                      <a:lnTo>
                        <a:pt x="1971" y="4577"/>
                      </a:lnTo>
                      <a:lnTo>
                        <a:pt x="1948" y="4554"/>
                      </a:lnTo>
                      <a:lnTo>
                        <a:pt x="1937" y="4542"/>
                      </a:lnTo>
                      <a:lnTo>
                        <a:pt x="1937" y="4507"/>
                      </a:lnTo>
                      <a:lnTo>
                        <a:pt x="1914" y="4472"/>
                      </a:lnTo>
                      <a:lnTo>
                        <a:pt x="1914" y="4460"/>
                      </a:lnTo>
                      <a:lnTo>
                        <a:pt x="1902" y="4437"/>
                      </a:lnTo>
                      <a:lnTo>
                        <a:pt x="1902" y="4448"/>
                      </a:lnTo>
                      <a:lnTo>
                        <a:pt x="1891" y="4437"/>
                      </a:lnTo>
                      <a:lnTo>
                        <a:pt x="1891" y="4425"/>
                      </a:lnTo>
                      <a:lnTo>
                        <a:pt x="1879" y="4402"/>
                      </a:lnTo>
                      <a:lnTo>
                        <a:pt x="1879" y="4390"/>
                      </a:lnTo>
                      <a:lnTo>
                        <a:pt x="1868" y="4367"/>
                      </a:lnTo>
                      <a:lnTo>
                        <a:pt x="1833" y="4297"/>
                      </a:lnTo>
                      <a:lnTo>
                        <a:pt x="1833" y="4285"/>
                      </a:lnTo>
                      <a:lnTo>
                        <a:pt x="1821" y="4273"/>
                      </a:lnTo>
                      <a:lnTo>
                        <a:pt x="1787" y="4273"/>
                      </a:lnTo>
                      <a:lnTo>
                        <a:pt x="1798" y="4262"/>
                      </a:lnTo>
                      <a:lnTo>
                        <a:pt x="1798" y="4273"/>
                      </a:lnTo>
                      <a:lnTo>
                        <a:pt x="1810" y="4262"/>
                      </a:lnTo>
                      <a:lnTo>
                        <a:pt x="1798" y="4262"/>
                      </a:lnTo>
                      <a:lnTo>
                        <a:pt x="1810" y="4250"/>
                      </a:lnTo>
                      <a:lnTo>
                        <a:pt x="1821" y="4250"/>
                      </a:lnTo>
                      <a:lnTo>
                        <a:pt x="1833" y="4250"/>
                      </a:lnTo>
                      <a:lnTo>
                        <a:pt x="1844" y="4250"/>
                      </a:lnTo>
                      <a:lnTo>
                        <a:pt x="1833" y="4250"/>
                      </a:lnTo>
                      <a:lnTo>
                        <a:pt x="1833" y="4262"/>
                      </a:lnTo>
                      <a:lnTo>
                        <a:pt x="1844" y="4262"/>
                      </a:lnTo>
                      <a:lnTo>
                        <a:pt x="1833" y="4262"/>
                      </a:lnTo>
                      <a:lnTo>
                        <a:pt x="1844" y="4262"/>
                      </a:lnTo>
                      <a:lnTo>
                        <a:pt x="1844" y="4273"/>
                      </a:lnTo>
                      <a:lnTo>
                        <a:pt x="1856" y="4262"/>
                      </a:lnTo>
                      <a:lnTo>
                        <a:pt x="1844" y="4273"/>
                      </a:lnTo>
                      <a:lnTo>
                        <a:pt x="1856" y="4273"/>
                      </a:lnTo>
                      <a:lnTo>
                        <a:pt x="1844" y="4273"/>
                      </a:lnTo>
                      <a:lnTo>
                        <a:pt x="1856" y="4273"/>
                      </a:lnTo>
                      <a:lnTo>
                        <a:pt x="1856" y="4285"/>
                      </a:lnTo>
                      <a:lnTo>
                        <a:pt x="1856" y="4297"/>
                      </a:lnTo>
                      <a:lnTo>
                        <a:pt x="1868" y="4308"/>
                      </a:lnTo>
                      <a:lnTo>
                        <a:pt x="1879" y="4308"/>
                      </a:lnTo>
                      <a:lnTo>
                        <a:pt x="1891" y="4308"/>
                      </a:lnTo>
                      <a:lnTo>
                        <a:pt x="1879" y="4308"/>
                      </a:lnTo>
                      <a:lnTo>
                        <a:pt x="1868" y="4332"/>
                      </a:lnTo>
                      <a:lnTo>
                        <a:pt x="1879" y="4378"/>
                      </a:lnTo>
                      <a:lnTo>
                        <a:pt x="1891" y="4390"/>
                      </a:lnTo>
                      <a:lnTo>
                        <a:pt x="1914" y="4390"/>
                      </a:lnTo>
                      <a:lnTo>
                        <a:pt x="1925" y="4390"/>
                      </a:lnTo>
                      <a:lnTo>
                        <a:pt x="1925" y="4378"/>
                      </a:lnTo>
                      <a:lnTo>
                        <a:pt x="1937" y="4390"/>
                      </a:lnTo>
                      <a:lnTo>
                        <a:pt x="1948" y="4378"/>
                      </a:lnTo>
                      <a:lnTo>
                        <a:pt x="1948" y="4367"/>
                      </a:lnTo>
                      <a:lnTo>
                        <a:pt x="1960" y="4367"/>
                      </a:lnTo>
                      <a:lnTo>
                        <a:pt x="1960" y="4355"/>
                      </a:lnTo>
                      <a:lnTo>
                        <a:pt x="1971" y="4355"/>
                      </a:lnTo>
                      <a:lnTo>
                        <a:pt x="1971" y="4343"/>
                      </a:lnTo>
                      <a:lnTo>
                        <a:pt x="1983" y="4343"/>
                      </a:lnTo>
                      <a:lnTo>
                        <a:pt x="1971" y="4332"/>
                      </a:lnTo>
                      <a:lnTo>
                        <a:pt x="1983" y="4320"/>
                      </a:lnTo>
                      <a:lnTo>
                        <a:pt x="1994" y="4320"/>
                      </a:lnTo>
                      <a:lnTo>
                        <a:pt x="2006" y="4308"/>
                      </a:lnTo>
                      <a:lnTo>
                        <a:pt x="2017" y="4308"/>
                      </a:lnTo>
                      <a:lnTo>
                        <a:pt x="2017" y="4297"/>
                      </a:lnTo>
                      <a:lnTo>
                        <a:pt x="1994" y="4285"/>
                      </a:lnTo>
                      <a:lnTo>
                        <a:pt x="1983" y="4285"/>
                      </a:lnTo>
                      <a:lnTo>
                        <a:pt x="1983" y="4297"/>
                      </a:lnTo>
                      <a:lnTo>
                        <a:pt x="1971" y="4308"/>
                      </a:lnTo>
                      <a:lnTo>
                        <a:pt x="1925" y="4320"/>
                      </a:lnTo>
                      <a:lnTo>
                        <a:pt x="1902" y="4308"/>
                      </a:lnTo>
                      <a:lnTo>
                        <a:pt x="1902" y="4297"/>
                      </a:lnTo>
                      <a:lnTo>
                        <a:pt x="1891" y="4285"/>
                      </a:lnTo>
                      <a:lnTo>
                        <a:pt x="1914" y="4285"/>
                      </a:lnTo>
                      <a:lnTo>
                        <a:pt x="1925" y="4273"/>
                      </a:lnTo>
                      <a:lnTo>
                        <a:pt x="1914" y="4273"/>
                      </a:lnTo>
                      <a:lnTo>
                        <a:pt x="1925" y="4262"/>
                      </a:lnTo>
                      <a:lnTo>
                        <a:pt x="1925" y="4250"/>
                      </a:lnTo>
                      <a:lnTo>
                        <a:pt x="1937" y="4215"/>
                      </a:lnTo>
                      <a:lnTo>
                        <a:pt x="1937" y="4180"/>
                      </a:lnTo>
                      <a:lnTo>
                        <a:pt x="1937" y="4168"/>
                      </a:lnTo>
                      <a:lnTo>
                        <a:pt x="1925" y="4168"/>
                      </a:lnTo>
                      <a:lnTo>
                        <a:pt x="1914" y="4157"/>
                      </a:lnTo>
                      <a:lnTo>
                        <a:pt x="1902" y="4168"/>
                      </a:lnTo>
                      <a:lnTo>
                        <a:pt x="1891" y="4168"/>
                      </a:lnTo>
                      <a:lnTo>
                        <a:pt x="1879" y="4168"/>
                      </a:lnTo>
                      <a:lnTo>
                        <a:pt x="1868" y="4168"/>
                      </a:lnTo>
                      <a:lnTo>
                        <a:pt x="1856" y="4121"/>
                      </a:lnTo>
                      <a:lnTo>
                        <a:pt x="1844" y="4110"/>
                      </a:lnTo>
                      <a:lnTo>
                        <a:pt x="1821" y="4098"/>
                      </a:lnTo>
                      <a:lnTo>
                        <a:pt x="1810" y="4098"/>
                      </a:lnTo>
                      <a:lnTo>
                        <a:pt x="1775" y="4075"/>
                      </a:lnTo>
                      <a:lnTo>
                        <a:pt x="1764" y="4075"/>
                      </a:lnTo>
                      <a:lnTo>
                        <a:pt x="1741" y="4086"/>
                      </a:lnTo>
                      <a:lnTo>
                        <a:pt x="1741" y="4098"/>
                      </a:lnTo>
                      <a:lnTo>
                        <a:pt x="1729" y="4098"/>
                      </a:lnTo>
                      <a:lnTo>
                        <a:pt x="1729" y="4086"/>
                      </a:lnTo>
                      <a:lnTo>
                        <a:pt x="1695" y="4075"/>
                      </a:lnTo>
                      <a:lnTo>
                        <a:pt x="1672" y="4051"/>
                      </a:lnTo>
                      <a:lnTo>
                        <a:pt x="1683" y="4040"/>
                      </a:lnTo>
                      <a:lnTo>
                        <a:pt x="1672" y="4028"/>
                      </a:lnTo>
                      <a:lnTo>
                        <a:pt x="1672" y="4005"/>
                      </a:lnTo>
                      <a:lnTo>
                        <a:pt x="1660" y="4005"/>
                      </a:lnTo>
                      <a:lnTo>
                        <a:pt x="1637" y="3946"/>
                      </a:lnTo>
                      <a:lnTo>
                        <a:pt x="1625" y="3911"/>
                      </a:lnTo>
                      <a:lnTo>
                        <a:pt x="1614" y="3888"/>
                      </a:lnTo>
                      <a:lnTo>
                        <a:pt x="1614" y="3865"/>
                      </a:lnTo>
                      <a:lnTo>
                        <a:pt x="1614" y="3853"/>
                      </a:lnTo>
                      <a:lnTo>
                        <a:pt x="1625" y="3841"/>
                      </a:lnTo>
                      <a:lnTo>
                        <a:pt x="1625" y="3830"/>
                      </a:lnTo>
                      <a:lnTo>
                        <a:pt x="1625" y="3841"/>
                      </a:lnTo>
                      <a:lnTo>
                        <a:pt x="1637" y="3841"/>
                      </a:lnTo>
                      <a:lnTo>
                        <a:pt x="1649" y="3841"/>
                      </a:lnTo>
                      <a:lnTo>
                        <a:pt x="1660" y="3818"/>
                      </a:lnTo>
                      <a:lnTo>
                        <a:pt x="1660" y="3806"/>
                      </a:lnTo>
                      <a:lnTo>
                        <a:pt x="1672" y="3806"/>
                      </a:lnTo>
                      <a:lnTo>
                        <a:pt x="1683" y="3806"/>
                      </a:lnTo>
                      <a:lnTo>
                        <a:pt x="1695" y="3795"/>
                      </a:lnTo>
                      <a:lnTo>
                        <a:pt x="1718" y="3783"/>
                      </a:lnTo>
                      <a:lnTo>
                        <a:pt x="1729" y="3771"/>
                      </a:lnTo>
                      <a:lnTo>
                        <a:pt x="1741" y="3760"/>
                      </a:lnTo>
                      <a:lnTo>
                        <a:pt x="1752" y="3748"/>
                      </a:lnTo>
                      <a:lnTo>
                        <a:pt x="1752" y="3736"/>
                      </a:lnTo>
                      <a:lnTo>
                        <a:pt x="1729" y="3736"/>
                      </a:lnTo>
                      <a:lnTo>
                        <a:pt x="1718" y="3736"/>
                      </a:lnTo>
                      <a:lnTo>
                        <a:pt x="1695" y="3724"/>
                      </a:lnTo>
                      <a:lnTo>
                        <a:pt x="1683" y="3701"/>
                      </a:lnTo>
                      <a:lnTo>
                        <a:pt x="1649" y="3596"/>
                      </a:lnTo>
                      <a:lnTo>
                        <a:pt x="1625" y="3538"/>
                      </a:lnTo>
                      <a:lnTo>
                        <a:pt x="1591" y="3479"/>
                      </a:lnTo>
                      <a:lnTo>
                        <a:pt x="1522" y="3398"/>
                      </a:lnTo>
                      <a:lnTo>
                        <a:pt x="1499" y="3374"/>
                      </a:lnTo>
                      <a:lnTo>
                        <a:pt x="1441" y="3327"/>
                      </a:lnTo>
                      <a:lnTo>
                        <a:pt x="1395" y="3281"/>
                      </a:lnTo>
                      <a:lnTo>
                        <a:pt x="1360" y="3257"/>
                      </a:lnTo>
                      <a:lnTo>
                        <a:pt x="1314" y="3222"/>
                      </a:lnTo>
                      <a:lnTo>
                        <a:pt x="1187" y="3141"/>
                      </a:lnTo>
                      <a:lnTo>
                        <a:pt x="1084" y="3071"/>
                      </a:lnTo>
                      <a:lnTo>
                        <a:pt x="1038" y="3059"/>
                      </a:lnTo>
                      <a:lnTo>
                        <a:pt x="1015" y="3036"/>
                      </a:lnTo>
                      <a:lnTo>
                        <a:pt x="980" y="3024"/>
                      </a:lnTo>
                      <a:lnTo>
                        <a:pt x="957" y="3000"/>
                      </a:lnTo>
                      <a:lnTo>
                        <a:pt x="934" y="2989"/>
                      </a:lnTo>
                      <a:lnTo>
                        <a:pt x="934" y="3000"/>
                      </a:lnTo>
                      <a:lnTo>
                        <a:pt x="922" y="3000"/>
                      </a:lnTo>
                      <a:lnTo>
                        <a:pt x="911" y="3000"/>
                      </a:lnTo>
                      <a:lnTo>
                        <a:pt x="888" y="2989"/>
                      </a:lnTo>
                      <a:lnTo>
                        <a:pt x="876" y="2977"/>
                      </a:lnTo>
                      <a:lnTo>
                        <a:pt x="865" y="2977"/>
                      </a:lnTo>
                      <a:lnTo>
                        <a:pt x="865" y="2989"/>
                      </a:lnTo>
                      <a:lnTo>
                        <a:pt x="865" y="2977"/>
                      </a:lnTo>
                      <a:lnTo>
                        <a:pt x="853" y="2977"/>
                      </a:lnTo>
                      <a:lnTo>
                        <a:pt x="865" y="2977"/>
                      </a:lnTo>
                      <a:lnTo>
                        <a:pt x="853" y="2977"/>
                      </a:lnTo>
                      <a:lnTo>
                        <a:pt x="853" y="2965"/>
                      </a:lnTo>
                      <a:lnTo>
                        <a:pt x="830" y="2954"/>
                      </a:lnTo>
                      <a:lnTo>
                        <a:pt x="749" y="2907"/>
                      </a:lnTo>
                      <a:lnTo>
                        <a:pt x="726" y="2895"/>
                      </a:lnTo>
                      <a:lnTo>
                        <a:pt x="692" y="2884"/>
                      </a:lnTo>
                      <a:lnTo>
                        <a:pt x="692" y="2895"/>
                      </a:lnTo>
                      <a:lnTo>
                        <a:pt x="680" y="2895"/>
                      </a:lnTo>
                      <a:lnTo>
                        <a:pt x="669" y="2884"/>
                      </a:lnTo>
                      <a:lnTo>
                        <a:pt x="669" y="2895"/>
                      </a:lnTo>
                      <a:lnTo>
                        <a:pt x="669" y="2884"/>
                      </a:lnTo>
                      <a:lnTo>
                        <a:pt x="669" y="2895"/>
                      </a:lnTo>
                      <a:lnTo>
                        <a:pt x="657" y="2895"/>
                      </a:lnTo>
                      <a:lnTo>
                        <a:pt x="611" y="2884"/>
                      </a:lnTo>
                      <a:lnTo>
                        <a:pt x="530" y="2884"/>
                      </a:lnTo>
                      <a:lnTo>
                        <a:pt x="415" y="2884"/>
                      </a:lnTo>
                      <a:lnTo>
                        <a:pt x="334" y="2884"/>
                      </a:lnTo>
                      <a:lnTo>
                        <a:pt x="288" y="2895"/>
                      </a:lnTo>
                      <a:lnTo>
                        <a:pt x="265" y="2895"/>
                      </a:lnTo>
                      <a:lnTo>
                        <a:pt x="265" y="2907"/>
                      </a:lnTo>
                      <a:lnTo>
                        <a:pt x="254" y="2907"/>
                      </a:lnTo>
                      <a:lnTo>
                        <a:pt x="265" y="2919"/>
                      </a:lnTo>
                      <a:lnTo>
                        <a:pt x="242" y="2919"/>
                      </a:lnTo>
                      <a:lnTo>
                        <a:pt x="219" y="2930"/>
                      </a:lnTo>
                      <a:lnTo>
                        <a:pt x="208" y="2942"/>
                      </a:lnTo>
                      <a:lnTo>
                        <a:pt x="185" y="2942"/>
                      </a:lnTo>
                      <a:lnTo>
                        <a:pt x="161" y="2930"/>
                      </a:lnTo>
                      <a:lnTo>
                        <a:pt x="150" y="2930"/>
                      </a:lnTo>
                      <a:lnTo>
                        <a:pt x="138" y="2907"/>
                      </a:lnTo>
                      <a:lnTo>
                        <a:pt x="138" y="2849"/>
                      </a:lnTo>
                      <a:lnTo>
                        <a:pt x="138" y="2825"/>
                      </a:lnTo>
                      <a:lnTo>
                        <a:pt x="127" y="2802"/>
                      </a:lnTo>
                      <a:lnTo>
                        <a:pt x="115" y="2790"/>
                      </a:lnTo>
                      <a:lnTo>
                        <a:pt x="104" y="2779"/>
                      </a:lnTo>
                      <a:lnTo>
                        <a:pt x="115" y="2755"/>
                      </a:lnTo>
                      <a:lnTo>
                        <a:pt x="127" y="2732"/>
                      </a:lnTo>
                      <a:lnTo>
                        <a:pt x="115" y="2697"/>
                      </a:lnTo>
                      <a:lnTo>
                        <a:pt x="104" y="2674"/>
                      </a:lnTo>
                      <a:lnTo>
                        <a:pt x="104" y="2662"/>
                      </a:lnTo>
                      <a:lnTo>
                        <a:pt x="104" y="2650"/>
                      </a:lnTo>
                      <a:lnTo>
                        <a:pt x="104" y="2627"/>
                      </a:lnTo>
                      <a:lnTo>
                        <a:pt x="104" y="2592"/>
                      </a:lnTo>
                      <a:lnTo>
                        <a:pt x="115" y="2568"/>
                      </a:lnTo>
                      <a:lnTo>
                        <a:pt x="115" y="2522"/>
                      </a:lnTo>
                      <a:lnTo>
                        <a:pt x="115" y="2510"/>
                      </a:lnTo>
                      <a:lnTo>
                        <a:pt x="104" y="2498"/>
                      </a:lnTo>
                      <a:lnTo>
                        <a:pt x="92" y="2475"/>
                      </a:lnTo>
                      <a:lnTo>
                        <a:pt x="81" y="2475"/>
                      </a:lnTo>
                      <a:lnTo>
                        <a:pt x="81" y="2463"/>
                      </a:lnTo>
                      <a:lnTo>
                        <a:pt x="81" y="2452"/>
                      </a:lnTo>
                      <a:lnTo>
                        <a:pt x="92" y="2452"/>
                      </a:lnTo>
                      <a:lnTo>
                        <a:pt x="104" y="2452"/>
                      </a:lnTo>
                      <a:lnTo>
                        <a:pt x="104" y="2440"/>
                      </a:lnTo>
                      <a:lnTo>
                        <a:pt x="92" y="2428"/>
                      </a:lnTo>
                      <a:lnTo>
                        <a:pt x="81" y="2417"/>
                      </a:lnTo>
                      <a:lnTo>
                        <a:pt x="81" y="2405"/>
                      </a:lnTo>
                      <a:lnTo>
                        <a:pt x="92" y="2382"/>
                      </a:lnTo>
                      <a:lnTo>
                        <a:pt x="81" y="2347"/>
                      </a:lnTo>
                      <a:lnTo>
                        <a:pt x="69" y="2335"/>
                      </a:lnTo>
                      <a:lnTo>
                        <a:pt x="81" y="2323"/>
                      </a:lnTo>
                      <a:lnTo>
                        <a:pt x="81" y="2312"/>
                      </a:lnTo>
                      <a:lnTo>
                        <a:pt x="81" y="2300"/>
                      </a:lnTo>
                      <a:lnTo>
                        <a:pt x="58" y="2288"/>
                      </a:lnTo>
                      <a:lnTo>
                        <a:pt x="46" y="2265"/>
                      </a:lnTo>
                      <a:lnTo>
                        <a:pt x="46" y="2241"/>
                      </a:lnTo>
                      <a:lnTo>
                        <a:pt x="35" y="2241"/>
                      </a:lnTo>
                      <a:lnTo>
                        <a:pt x="23" y="2241"/>
                      </a:lnTo>
                      <a:lnTo>
                        <a:pt x="12" y="2230"/>
                      </a:lnTo>
                      <a:lnTo>
                        <a:pt x="12" y="2206"/>
                      </a:lnTo>
                      <a:lnTo>
                        <a:pt x="0" y="2183"/>
                      </a:lnTo>
                      <a:lnTo>
                        <a:pt x="0" y="2171"/>
                      </a:lnTo>
                      <a:lnTo>
                        <a:pt x="0" y="2160"/>
                      </a:lnTo>
                      <a:lnTo>
                        <a:pt x="12" y="2160"/>
                      </a:lnTo>
                      <a:lnTo>
                        <a:pt x="23" y="2171"/>
                      </a:lnTo>
                      <a:lnTo>
                        <a:pt x="23" y="2148"/>
                      </a:lnTo>
                      <a:lnTo>
                        <a:pt x="12" y="2148"/>
                      </a:lnTo>
                      <a:lnTo>
                        <a:pt x="12" y="2136"/>
                      </a:lnTo>
                      <a:lnTo>
                        <a:pt x="35" y="2125"/>
                      </a:lnTo>
                      <a:lnTo>
                        <a:pt x="35" y="2113"/>
                      </a:lnTo>
                      <a:lnTo>
                        <a:pt x="46" y="2101"/>
                      </a:lnTo>
                      <a:lnTo>
                        <a:pt x="35" y="2090"/>
                      </a:lnTo>
                      <a:lnTo>
                        <a:pt x="35" y="2078"/>
                      </a:lnTo>
                      <a:lnTo>
                        <a:pt x="46" y="2078"/>
                      </a:lnTo>
                      <a:lnTo>
                        <a:pt x="58" y="2078"/>
                      </a:lnTo>
                      <a:lnTo>
                        <a:pt x="58" y="2066"/>
                      </a:lnTo>
                      <a:lnTo>
                        <a:pt x="69" y="2055"/>
                      </a:lnTo>
                      <a:lnTo>
                        <a:pt x="69" y="2043"/>
                      </a:lnTo>
                      <a:lnTo>
                        <a:pt x="81" y="2043"/>
                      </a:lnTo>
                      <a:lnTo>
                        <a:pt x="92" y="2020"/>
                      </a:lnTo>
                      <a:lnTo>
                        <a:pt x="104" y="2008"/>
                      </a:lnTo>
                      <a:lnTo>
                        <a:pt x="92" y="1996"/>
                      </a:lnTo>
                      <a:lnTo>
                        <a:pt x="115" y="1996"/>
                      </a:lnTo>
                      <a:lnTo>
                        <a:pt x="115" y="1985"/>
                      </a:lnTo>
                      <a:lnTo>
                        <a:pt x="115" y="1973"/>
                      </a:lnTo>
                      <a:lnTo>
                        <a:pt x="115" y="1961"/>
                      </a:lnTo>
                      <a:lnTo>
                        <a:pt x="127" y="1961"/>
                      </a:lnTo>
                      <a:lnTo>
                        <a:pt x="127" y="1938"/>
                      </a:lnTo>
                      <a:lnTo>
                        <a:pt x="115" y="1938"/>
                      </a:lnTo>
                      <a:lnTo>
                        <a:pt x="127" y="1926"/>
                      </a:lnTo>
                      <a:lnTo>
                        <a:pt x="138" y="1915"/>
                      </a:lnTo>
                      <a:lnTo>
                        <a:pt x="127" y="1903"/>
                      </a:lnTo>
                      <a:lnTo>
                        <a:pt x="138" y="1891"/>
                      </a:lnTo>
                      <a:lnTo>
                        <a:pt x="138" y="1880"/>
                      </a:lnTo>
                      <a:lnTo>
                        <a:pt x="150" y="1856"/>
                      </a:lnTo>
                      <a:lnTo>
                        <a:pt x="161" y="1833"/>
                      </a:lnTo>
                      <a:lnTo>
                        <a:pt x="161" y="1821"/>
                      </a:lnTo>
                      <a:lnTo>
                        <a:pt x="161" y="1809"/>
                      </a:lnTo>
                      <a:lnTo>
                        <a:pt x="173" y="1809"/>
                      </a:lnTo>
                      <a:lnTo>
                        <a:pt x="173" y="1786"/>
                      </a:lnTo>
                      <a:lnTo>
                        <a:pt x="173" y="1774"/>
                      </a:lnTo>
                      <a:lnTo>
                        <a:pt x="185" y="1774"/>
                      </a:lnTo>
                      <a:lnTo>
                        <a:pt x="196" y="1774"/>
                      </a:lnTo>
                      <a:lnTo>
                        <a:pt x="196" y="1763"/>
                      </a:lnTo>
                      <a:lnTo>
                        <a:pt x="208" y="1763"/>
                      </a:lnTo>
                      <a:lnTo>
                        <a:pt x="208" y="1774"/>
                      </a:lnTo>
                      <a:lnTo>
                        <a:pt x="219" y="1774"/>
                      </a:lnTo>
                      <a:lnTo>
                        <a:pt x="219" y="1763"/>
                      </a:lnTo>
                      <a:lnTo>
                        <a:pt x="231" y="1751"/>
                      </a:lnTo>
                      <a:lnTo>
                        <a:pt x="242" y="1739"/>
                      </a:lnTo>
                      <a:lnTo>
                        <a:pt x="254" y="1728"/>
                      </a:lnTo>
                      <a:lnTo>
                        <a:pt x="265" y="1716"/>
                      </a:lnTo>
                      <a:lnTo>
                        <a:pt x="277" y="1716"/>
                      </a:lnTo>
                      <a:lnTo>
                        <a:pt x="277" y="1704"/>
                      </a:lnTo>
                      <a:lnTo>
                        <a:pt x="288" y="1704"/>
                      </a:lnTo>
                      <a:lnTo>
                        <a:pt x="288" y="1693"/>
                      </a:lnTo>
                      <a:lnTo>
                        <a:pt x="300" y="1693"/>
                      </a:lnTo>
                      <a:lnTo>
                        <a:pt x="311" y="1681"/>
                      </a:lnTo>
                      <a:lnTo>
                        <a:pt x="334" y="1669"/>
                      </a:lnTo>
                      <a:lnTo>
                        <a:pt x="334" y="1658"/>
                      </a:lnTo>
                      <a:lnTo>
                        <a:pt x="346" y="1646"/>
                      </a:lnTo>
                      <a:lnTo>
                        <a:pt x="357" y="1634"/>
                      </a:lnTo>
                      <a:lnTo>
                        <a:pt x="369" y="1634"/>
                      </a:lnTo>
                      <a:lnTo>
                        <a:pt x="369" y="1623"/>
                      </a:lnTo>
                      <a:lnTo>
                        <a:pt x="369" y="1599"/>
                      </a:lnTo>
                      <a:lnTo>
                        <a:pt x="381" y="1588"/>
                      </a:lnTo>
                      <a:lnTo>
                        <a:pt x="392" y="1576"/>
                      </a:lnTo>
                      <a:lnTo>
                        <a:pt x="404" y="1553"/>
                      </a:lnTo>
                      <a:lnTo>
                        <a:pt x="404" y="1541"/>
                      </a:lnTo>
                      <a:lnTo>
                        <a:pt x="404" y="1518"/>
                      </a:lnTo>
                      <a:lnTo>
                        <a:pt x="415" y="1518"/>
                      </a:lnTo>
                      <a:lnTo>
                        <a:pt x="415" y="1506"/>
                      </a:lnTo>
                      <a:lnTo>
                        <a:pt x="427" y="1506"/>
                      </a:lnTo>
                      <a:lnTo>
                        <a:pt x="427" y="1494"/>
                      </a:lnTo>
                      <a:lnTo>
                        <a:pt x="438" y="1483"/>
                      </a:lnTo>
                      <a:lnTo>
                        <a:pt x="438" y="1471"/>
                      </a:lnTo>
                      <a:lnTo>
                        <a:pt x="438" y="1447"/>
                      </a:lnTo>
                      <a:lnTo>
                        <a:pt x="450" y="1436"/>
                      </a:lnTo>
                      <a:lnTo>
                        <a:pt x="450" y="1424"/>
                      </a:lnTo>
                      <a:lnTo>
                        <a:pt x="461" y="1401"/>
                      </a:lnTo>
                      <a:lnTo>
                        <a:pt x="450" y="1401"/>
                      </a:lnTo>
                      <a:lnTo>
                        <a:pt x="461" y="1377"/>
                      </a:lnTo>
                      <a:lnTo>
                        <a:pt x="438" y="1366"/>
                      </a:lnTo>
                      <a:lnTo>
                        <a:pt x="438" y="1354"/>
                      </a:lnTo>
                      <a:lnTo>
                        <a:pt x="450" y="1354"/>
                      </a:lnTo>
                      <a:lnTo>
                        <a:pt x="450" y="1342"/>
                      </a:lnTo>
                      <a:lnTo>
                        <a:pt x="461" y="1342"/>
                      </a:lnTo>
                      <a:lnTo>
                        <a:pt x="473" y="1331"/>
                      </a:lnTo>
                      <a:lnTo>
                        <a:pt x="484" y="1342"/>
                      </a:lnTo>
                      <a:lnTo>
                        <a:pt x="484" y="1331"/>
                      </a:lnTo>
                      <a:lnTo>
                        <a:pt x="496" y="1342"/>
                      </a:lnTo>
                      <a:lnTo>
                        <a:pt x="507" y="1331"/>
                      </a:lnTo>
                      <a:lnTo>
                        <a:pt x="530" y="1331"/>
                      </a:lnTo>
                      <a:lnTo>
                        <a:pt x="530" y="1319"/>
                      </a:lnTo>
                      <a:lnTo>
                        <a:pt x="553" y="1319"/>
                      </a:lnTo>
                      <a:lnTo>
                        <a:pt x="565" y="1331"/>
                      </a:lnTo>
                      <a:lnTo>
                        <a:pt x="576" y="1342"/>
                      </a:lnTo>
                      <a:lnTo>
                        <a:pt x="588" y="1331"/>
                      </a:lnTo>
                      <a:lnTo>
                        <a:pt x="600" y="1331"/>
                      </a:lnTo>
                      <a:lnTo>
                        <a:pt x="600" y="1342"/>
                      </a:lnTo>
                      <a:lnTo>
                        <a:pt x="611" y="1331"/>
                      </a:lnTo>
                      <a:lnTo>
                        <a:pt x="611" y="1319"/>
                      </a:lnTo>
                      <a:lnTo>
                        <a:pt x="623" y="1319"/>
                      </a:lnTo>
                      <a:lnTo>
                        <a:pt x="634" y="1331"/>
                      </a:lnTo>
                      <a:lnTo>
                        <a:pt x="657" y="1319"/>
                      </a:lnTo>
                      <a:lnTo>
                        <a:pt x="646" y="1307"/>
                      </a:lnTo>
                      <a:lnTo>
                        <a:pt x="646" y="1284"/>
                      </a:lnTo>
                      <a:lnTo>
                        <a:pt x="657" y="1284"/>
                      </a:lnTo>
                      <a:lnTo>
                        <a:pt x="657" y="1272"/>
                      </a:lnTo>
                      <a:lnTo>
                        <a:pt x="646" y="1272"/>
                      </a:lnTo>
                      <a:lnTo>
                        <a:pt x="657" y="1261"/>
                      </a:lnTo>
                      <a:lnTo>
                        <a:pt x="657" y="1272"/>
                      </a:lnTo>
                      <a:lnTo>
                        <a:pt x="669" y="1261"/>
                      </a:lnTo>
                      <a:lnTo>
                        <a:pt x="669" y="1249"/>
                      </a:lnTo>
                      <a:lnTo>
                        <a:pt x="680" y="1249"/>
                      </a:lnTo>
                      <a:lnTo>
                        <a:pt x="680" y="1261"/>
                      </a:lnTo>
                      <a:lnTo>
                        <a:pt x="680" y="1249"/>
                      </a:lnTo>
                      <a:lnTo>
                        <a:pt x="692" y="1249"/>
                      </a:lnTo>
                      <a:lnTo>
                        <a:pt x="692" y="1237"/>
                      </a:lnTo>
                      <a:lnTo>
                        <a:pt x="703" y="1249"/>
                      </a:lnTo>
                      <a:lnTo>
                        <a:pt x="715" y="1261"/>
                      </a:lnTo>
                      <a:lnTo>
                        <a:pt x="726" y="1261"/>
                      </a:lnTo>
                      <a:lnTo>
                        <a:pt x="738" y="1272"/>
                      </a:lnTo>
                      <a:lnTo>
                        <a:pt x="738" y="1261"/>
                      </a:lnTo>
                      <a:lnTo>
                        <a:pt x="738" y="1272"/>
                      </a:lnTo>
                      <a:lnTo>
                        <a:pt x="749" y="1272"/>
                      </a:lnTo>
                      <a:lnTo>
                        <a:pt x="749" y="1296"/>
                      </a:lnTo>
                      <a:lnTo>
                        <a:pt x="761" y="1296"/>
                      </a:lnTo>
                      <a:lnTo>
                        <a:pt x="772" y="1296"/>
                      </a:lnTo>
                      <a:lnTo>
                        <a:pt x="772" y="1307"/>
                      </a:lnTo>
                      <a:lnTo>
                        <a:pt x="784" y="1296"/>
                      </a:lnTo>
                      <a:lnTo>
                        <a:pt x="795" y="1284"/>
                      </a:lnTo>
                      <a:lnTo>
                        <a:pt x="807" y="1284"/>
                      </a:lnTo>
                      <a:lnTo>
                        <a:pt x="819" y="1296"/>
                      </a:lnTo>
                      <a:lnTo>
                        <a:pt x="830" y="1296"/>
                      </a:lnTo>
                      <a:lnTo>
                        <a:pt x="842" y="1284"/>
                      </a:lnTo>
                      <a:lnTo>
                        <a:pt x="842" y="1296"/>
                      </a:lnTo>
                      <a:lnTo>
                        <a:pt x="842" y="1272"/>
                      </a:lnTo>
                      <a:lnTo>
                        <a:pt x="853" y="1261"/>
                      </a:lnTo>
                      <a:lnTo>
                        <a:pt x="842" y="1249"/>
                      </a:lnTo>
                      <a:lnTo>
                        <a:pt x="842" y="1237"/>
                      </a:lnTo>
                      <a:lnTo>
                        <a:pt x="865" y="1226"/>
                      </a:lnTo>
                      <a:lnTo>
                        <a:pt x="865" y="1202"/>
                      </a:lnTo>
                      <a:lnTo>
                        <a:pt x="865" y="1191"/>
                      </a:lnTo>
                      <a:lnTo>
                        <a:pt x="865" y="1156"/>
                      </a:lnTo>
                      <a:lnTo>
                        <a:pt x="876" y="1132"/>
                      </a:lnTo>
                      <a:lnTo>
                        <a:pt x="888" y="1132"/>
                      </a:lnTo>
                      <a:lnTo>
                        <a:pt x="888" y="1121"/>
                      </a:lnTo>
                      <a:lnTo>
                        <a:pt x="899" y="1121"/>
                      </a:lnTo>
                      <a:lnTo>
                        <a:pt x="899" y="1109"/>
                      </a:lnTo>
                      <a:lnTo>
                        <a:pt x="911" y="1085"/>
                      </a:lnTo>
                      <a:lnTo>
                        <a:pt x="899" y="1085"/>
                      </a:lnTo>
                      <a:lnTo>
                        <a:pt x="911" y="1085"/>
                      </a:lnTo>
                      <a:lnTo>
                        <a:pt x="911" y="1074"/>
                      </a:lnTo>
                      <a:lnTo>
                        <a:pt x="922" y="1074"/>
                      </a:lnTo>
                      <a:lnTo>
                        <a:pt x="922" y="1062"/>
                      </a:lnTo>
                      <a:lnTo>
                        <a:pt x="911" y="1062"/>
                      </a:lnTo>
                      <a:lnTo>
                        <a:pt x="922" y="1050"/>
                      </a:lnTo>
                      <a:lnTo>
                        <a:pt x="922" y="1039"/>
                      </a:lnTo>
                      <a:lnTo>
                        <a:pt x="934" y="1039"/>
                      </a:lnTo>
                      <a:lnTo>
                        <a:pt x="922" y="1027"/>
                      </a:lnTo>
                      <a:lnTo>
                        <a:pt x="911" y="1039"/>
                      </a:lnTo>
                      <a:lnTo>
                        <a:pt x="899" y="1027"/>
                      </a:lnTo>
                      <a:lnTo>
                        <a:pt x="899" y="1015"/>
                      </a:lnTo>
                      <a:lnTo>
                        <a:pt x="911" y="1004"/>
                      </a:lnTo>
                      <a:lnTo>
                        <a:pt x="922" y="980"/>
                      </a:lnTo>
                      <a:lnTo>
                        <a:pt x="957" y="945"/>
                      </a:lnTo>
                      <a:lnTo>
                        <a:pt x="968" y="934"/>
                      </a:lnTo>
                      <a:lnTo>
                        <a:pt x="980" y="934"/>
                      </a:lnTo>
                      <a:lnTo>
                        <a:pt x="980" y="945"/>
                      </a:lnTo>
                      <a:lnTo>
                        <a:pt x="991" y="9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7" name="paraiso">
                  <a:extLst>
                    <a:ext uri="{FF2B5EF4-FFF2-40B4-BE49-F238E27FC236}">
                      <a16:creationId xmlns:a16="http://schemas.microsoft.com/office/drawing/2014/main" id="{828475FA-C2C3-40CC-BA6D-D2BCB6C7BB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59412" y="5849119"/>
                  <a:ext cx="1846588" cy="663244"/>
                </a:xfrm>
                <a:custGeom>
                  <a:avLst/>
                  <a:gdLst>
                    <a:gd name="T0" fmla="*/ 7954 w 8127"/>
                    <a:gd name="T1" fmla="*/ 386 h 3445"/>
                    <a:gd name="T2" fmla="*/ 8035 w 8127"/>
                    <a:gd name="T3" fmla="*/ 292 h 3445"/>
                    <a:gd name="T4" fmla="*/ 7942 w 8127"/>
                    <a:gd name="T5" fmla="*/ 549 h 3445"/>
                    <a:gd name="T6" fmla="*/ 8115 w 8127"/>
                    <a:gd name="T7" fmla="*/ 491 h 3445"/>
                    <a:gd name="T8" fmla="*/ 8035 w 8127"/>
                    <a:gd name="T9" fmla="*/ 794 h 3445"/>
                    <a:gd name="T10" fmla="*/ 7919 w 8127"/>
                    <a:gd name="T11" fmla="*/ 911 h 3445"/>
                    <a:gd name="T12" fmla="*/ 7539 w 8127"/>
                    <a:gd name="T13" fmla="*/ 1110 h 3445"/>
                    <a:gd name="T14" fmla="*/ 7389 w 8127"/>
                    <a:gd name="T15" fmla="*/ 1028 h 3445"/>
                    <a:gd name="T16" fmla="*/ 7562 w 8127"/>
                    <a:gd name="T17" fmla="*/ 677 h 3445"/>
                    <a:gd name="T18" fmla="*/ 738 w 8127"/>
                    <a:gd name="T19" fmla="*/ 1191 h 3445"/>
                    <a:gd name="T20" fmla="*/ 726 w 8127"/>
                    <a:gd name="T21" fmla="*/ 1436 h 3445"/>
                    <a:gd name="T22" fmla="*/ 623 w 8127"/>
                    <a:gd name="T23" fmla="*/ 1763 h 3445"/>
                    <a:gd name="T24" fmla="*/ 496 w 8127"/>
                    <a:gd name="T25" fmla="*/ 1612 h 3445"/>
                    <a:gd name="T26" fmla="*/ 334 w 8127"/>
                    <a:gd name="T27" fmla="*/ 1285 h 3445"/>
                    <a:gd name="T28" fmla="*/ 461 w 8127"/>
                    <a:gd name="T29" fmla="*/ 1063 h 3445"/>
                    <a:gd name="T30" fmla="*/ 715 w 8127"/>
                    <a:gd name="T31" fmla="*/ 1121 h 3445"/>
                    <a:gd name="T32" fmla="*/ 7401 w 8127"/>
                    <a:gd name="T33" fmla="*/ 1915 h 3445"/>
                    <a:gd name="T34" fmla="*/ 7343 w 8127"/>
                    <a:gd name="T35" fmla="*/ 2172 h 3445"/>
                    <a:gd name="T36" fmla="*/ 7055 w 8127"/>
                    <a:gd name="T37" fmla="*/ 2394 h 3445"/>
                    <a:gd name="T38" fmla="*/ 6767 w 8127"/>
                    <a:gd name="T39" fmla="*/ 2499 h 3445"/>
                    <a:gd name="T40" fmla="*/ 6294 w 8127"/>
                    <a:gd name="T41" fmla="*/ 2663 h 3445"/>
                    <a:gd name="T42" fmla="*/ 6582 w 8127"/>
                    <a:gd name="T43" fmla="*/ 2534 h 3445"/>
                    <a:gd name="T44" fmla="*/ 6882 w 8127"/>
                    <a:gd name="T45" fmla="*/ 2067 h 3445"/>
                    <a:gd name="T46" fmla="*/ 7055 w 8127"/>
                    <a:gd name="T47" fmla="*/ 1705 h 3445"/>
                    <a:gd name="T48" fmla="*/ 7147 w 8127"/>
                    <a:gd name="T49" fmla="*/ 1401 h 3445"/>
                    <a:gd name="T50" fmla="*/ 7343 w 8127"/>
                    <a:gd name="T51" fmla="*/ 1308 h 3445"/>
                    <a:gd name="T52" fmla="*/ 7447 w 8127"/>
                    <a:gd name="T53" fmla="*/ 1658 h 3445"/>
                    <a:gd name="T54" fmla="*/ 3527 w 8127"/>
                    <a:gd name="T55" fmla="*/ 1705 h 3445"/>
                    <a:gd name="T56" fmla="*/ 3308 w 8127"/>
                    <a:gd name="T57" fmla="*/ 1857 h 3445"/>
                    <a:gd name="T58" fmla="*/ 3101 w 8127"/>
                    <a:gd name="T59" fmla="*/ 2079 h 3445"/>
                    <a:gd name="T60" fmla="*/ 2986 w 8127"/>
                    <a:gd name="T61" fmla="*/ 2464 h 3445"/>
                    <a:gd name="T62" fmla="*/ 2847 w 8127"/>
                    <a:gd name="T63" fmla="*/ 2651 h 3445"/>
                    <a:gd name="T64" fmla="*/ 2605 w 8127"/>
                    <a:gd name="T65" fmla="*/ 2768 h 3445"/>
                    <a:gd name="T66" fmla="*/ 2467 w 8127"/>
                    <a:gd name="T67" fmla="*/ 2604 h 3445"/>
                    <a:gd name="T68" fmla="*/ 2294 w 8127"/>
                    <a:gd name="T69" fmla="*/ 2347 h 3445"/>
                    <a:gd name="T70" fmla="*/ 2202 w 8127"/>
                    <a:gd name="T71" fmla="*/ 2125 h 3445"/>
                    <a:gd name="T72" fmla="*/ 2340 w 8127"/>
                    <a:gd name="T73" fmla="*/ 2032 h 3445"/>
                    <a:gd name="T74" fmla="*/ 2559 w 8127"/>
                    <a:gd name="T75" fmla="*/ 2009 h 3445"/>
                    <a:gd name="T76" fmla="*/ 2755 w 8127"/>
                    <a:gd name="T77" fmla="*/ 1974 h 3445"/>
                    <a:gd name="T78" fmla="*/ 2951 w 8127"/>
                    <a:gd name="T79" fmla="*/ 1880 h 3445"/>
                    <a:gd name="T80" fmla="*/ 3136 w 8127"/>
                    <a:gd name="T81" fmla="*/ 1705 h 3445"/>
                    <a:gd name="T82" fmla="*/ 1729 w 8127"/>
                    <a:gd name="T83" fmla="*/ 2429 h 3445"/>
                    <a:gd name="T84" fmla="*/ 1810 w 8127"/>
                    <a:gd name="T85" fmla="*/ 2616 h 3445"/>
                    <a:gd name="T86" fmla="*/ 1545 w 8127"/>
                    <a:gd name="T87" fmla="*/ 2686 h 3445"/>
                    <a:gd name="T88" fmla="*/ 1441 w 8127"/>
                    <a:gd name="T89" fmla="*/ 2417 h 3445"/>
                    <a:gd name="T90" fmla="*/ 1649 w 8127"/>
                    <a:gd name="T91" fmla="*/ 2371 h 3445"/>
                    <a:gd name="T92" fmla="*/ 4565 w 8127"/>
                    <a:gd name="T93" fmla="*/ 2499 h 3445"/>
                    <a:gd name="T94" fmla="*/ 4749 w 8127"/>
                    <a:gd name="T95" fmla="*/ 2522 h 3445"/>
                    <a:gd name="T96" fmla="*/ 4726 w 8127"/>
                    <a:gd name="T97" fmla="*/ 2628 h 3445"/>
                    <a:gd name="T98" fmla="*/ 4784 w 8127"/>
                    <a:gd name="T99" fmla="*/ 2849 h 3445"/>
                    <a:gd name="T100" fmla="*/ 4784 w 8127"/>
                    <a:gd name="T101" fmla="*/ 3048 h 3445"/>
                    <a:gd name="T102" fmla="*/ 4461 w 8127"/>
                    <a:gd name="T103" fmla="*/ 3305 h 3445"/>
                    <a:gd name="T104" fmla="*/ 4231 w 8127"/>
                    <a:gd name="T105" fmla="*/ 3223 h 3445"/>
                    <a:gd name="T106" fmla="*/ 4035 w 8127"/>
                    <a:gd name="T107" fmla="*/ 3001 h 3445"/>
                    <a:gd name="T108" fmla="*/ 4185 w 8127"/>
                    <a:gd name="T109" fmla="*/ 2686 h 3445"/>
                    <a:gd name="T110" fmla="*/ 4254 w 8127"/>
                    <a:gd name="T111" fmla="*/ 2476 h 3445"/>
                    <a:gd name="T112" fmla="*/ 4438 w 8127"/>
                    <a:gd name="T113" fmla="*/ 2511 h 3445"/>
                    <a:gd name="T114" fmla="*/ 484 w 8127"/>
                    <a:gd name="T115" fmla="*/ 3106 h 3445"/>
                    <a:gd name="T116" fmla="*/ 323 w 8127"/>
                    <a:gd name="T117" fmla="*/ 3375 h 3445"/>
                    <a:gd name="T118" fmla="*/ 12 w 8127"/>
                    <a:gd name="T119" fmla="*/ 3211 h 3445"/>
                    <a:gd name="T120" fmla="*/ 288 w 8127"/>
                    <a:gd name="T121" fmla="*/ 3083 h 344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8127"/>
                    <a:gd name="T184" fmla="*/ 0 h 3445"/>
                    <a:gd name="T185" fmla="*/ 8127 w 8127"/>
                    <a:gd name="T186" fmla="*/ 3445 h 344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8127" h="3445">
                      <a:moveTo>
                        <a:pt x="7954" y="70"/>
                      </a:moveTo>
                      <a:lnTo>
                        <a:pt x="7942" y="59"/>
                      </a:lnTo>
                      <a:lnTo>
                        <a:pt x="7931" y="35"/>
                      </a:lnTo>
                      <a:lnTo>
                        <a:pt x="7954" y="12"/>
                      </a:lnTo>
                      <a:lnTo>
                        <a:pt x="7966" y="0"/>
                      </a:lnTo>
                      <a:lnTo>
                        <a:pt x="7977" y="0"/>
                      </a:lnTo>
                      <a:lnTo>
                        <a:pt x="8012" y="24"/>
                      </a:lnTo>
                      <a:lnTo>
                        <a:pt x="7977" y="70"/>
                      </a:lnTo>
                      <a:lnTo>
                        <a:pt x="7966" y="59"/>
                      </a:lnTo>
                      <a:lnTo>
                        <a:pt x="7954" y="70"/>
                      </a:lnTo>
                      <a:close/>
                      <a:moveTo>
                        <a:pt x="8012" y="327"/>
                      </a:moveTo>
                      <a:lnTo>
                        <a:pt x="8012" y="339"/>
                      </a:lnTo>
                      <a:lnTo>
                        <a:pt x="8000" y="362"/>
                      </a:lnTo>
                      <a:lnTo>
                        <a:pt x="7989" y="374"/>
                      </a:lnTo>
                      <a:lnTo>
                        <a:pt x="7977" y="374"/>
                      </a:lnTo>
                      <a:lnTo>
                        <a:pt x="7954" y="386"/>
                      </a:lnTo>
                      <a:lnTo>
                        <a:pt x="7942" y="386"/>
                      </a:lnTo>
                      <a:lnTo>
                        <a:pt x="7931" y="397"/>
                      </a:lnTo>
                      <a:lnTo>
                        <a:pt x="7931" y="386"/>
                      </a:lnTo>
                      <a:lnTo>
                        <a:pt x="7919" y="386"/>
                      </a:lnTo>
                      <a:lnTo>
                        <a:pt x="7908" y="374"/>
                      </a:lnTo>
                      <a:lnTo>
                        <a:pt x="7919" y="362"/>
                      </a:lnTo>
                      <a:lnTo>
                        <a:pt x="7942" y="351"/>
                      </a:lnTo>
                      <a:lnTo>
                        <a:pt x="7954" y="339"/>
                      </a:lnTo>
                      <a:lnTo>
                        <a:pt x="7942" y="327"/>
                      </a:lnTo>
                      <a:lnTo>
                        <a:pt x="7954" y="315"/>
                      </a:lnTo>
                      <a:lnTo>
                        <a:pt x="7954" y="292"/>
                      </a:lnTo>
                      <a:lnTo>
                        <a:pt x="7966" y="280"/>
                      </a:lnTo>
                      <a:lnTo>
                        <a:pt x="7966" y="257"/>
                      </a:lnTo>
                      <a:lnTo>
                        <a:pt x="7977" y="245"/>
                      </a:lnTo>
                      <a:lnTo>
                        <a:pt x="8000" y="269"/>
                      </a:lnTo>
                      <a:lnTo>
                        <a:pt x="8023" y="269"/>
                      </a:lnTo>
                      <a:lnTo>
                        <a:pt x="8035" y="292"/>
                      </a:lnTo>
                      <a:lnTo>
                        <a:pt x="8035" y="304"/>
                      </a:lnTo>
                      <a:lnTo>
                        <a:pt x="8035" y="315"/>
                      </a:lnTo>
                      <a:lnTo>
                        <a:pt x="8023" y="304"/>
                      </a:lnTo>
                      <a:lnTo>
                        <a:pt x="8023" y="315"/>
                      </a:lnTo>
                      <a:lnTo>
                        <a:pt x="8012" y="327"/>
                      </a:lnTo>
                      <a:close/>
                      <a:moveTo>
                        <a:pt x="7735" y="584"/>
                      </a:moveTo>
                      <a:lnTo>
                        <a:pt x="7758" y="584"/>
                      </a:lnTo>
                      <a:lnTo>
                        <a:pt x="7758" y="596"/>
                      </a:lnTo>
                      <a:lnTo>
                        <a:pt x="7770" y="596"/>
                      </a:lnTo>
                      <a:lnTo>
                        <a:pt x="7793" y="572"/>
                      </a:lnTo>
                      <a:lnTo>
                        <a:pt x="7804" y="572"/>
                      </a:lnTo>
                      <a:lnTo>
                        <a:pt x="7827" y="549"/>
                      </a:lnTo>
                      <a:lnTo>
                        <a:pt x="7850" y="561"/>
                      </a:lnTo>
                      <a:lnTo>
                        <a:pt x="7896" y="596"/>
                      </a:lnTo>
                      <a:lnTo>
                        <a:pt x="7931" y="572"/>
                      </a:lnTo>
                      <a:lnTo>
                        <a:pt x="7942" y="549"/>
                      </a:lnTo>
                      <a:lnTo>
                        <a:pt x="7954" y="537"/>
                      </a:lnTo>
                      <a:lnTo>
                        <a:pt x="7954" y="491"/>
                      </a:lnTo>
                      <a:lnTo>
                        <a:pt x="7966" y="467"/>
                      </a:lnTo>
                      <a:lnTo>
                        <a:pt x="7989" y="421"/>
                      </a:lnTo>
                      <a:lnTo>
                        <a:pt x="8000" y="409"/>
                      </a:lnTo>
                      <a:lnTo>
                        <a:pt x="8000" y="386"/>
                      </a:lnTo>
                      <a:lnTo>
                        <a:pt x="8035" y="374"/>
                      </a:lnTo>
                      <a:lnTo>
                        <a:pt x="8046" y="351"/>
                      </a:lnTo>
                      <a:lnTo>
                        <a:pt x="8058" y="374"/>
                      </a:lnTo>
                      <a:lnTo>
                        <a:pt x="8069" y="374"/>
                      </a:lnTo>
                      <a:lnTo>
                        <a:pt x="8092" y="397"/>
                      </a:lnTo>
                      <a:lnTo>
                        <a:pt x="8104" y="397"/>
                      </a:lnTo>
                      <a:lnTo>
                        <a:pt x="8104" y="409"/>
                      </a:lnTo>
                      <a:lnTo>
                        <a:pt x="8127" y="409"/>
                      </a:lnTo>
                      <a:lnTo>
                        <a:pt x="8127" y="421"/>
                      </a:lnTo>
                      <a:lnTo>
                        <a:pt x="8127" y="456"/>
                      </a:lnTo>
                      <a:lnTo>
                        <a:pt x="8115" y="491"/>
                      </a:lnTo>
                      <a:lnTo>
                        <a:pt x="8127" y="491"/>
                      </a:lnTo>
                      <a:lnTo>
                        <a:pt x="8115" y="514"/>
                      </a:lnTo>
                      <a:lnTo>
                        <a:pt x="8092" y="526"/>
                      </a:lnTo>
                      <a:lnTo>
                        <a:pt x="8058" y="561"/>
                      </a:lnTo>
                      <a:lnTo>
                        <a:pt x="8058" y="596"/>
                      </a:lnTo>
                      <a:lnTo>
                        <a:pt x="8069" y="607"/>
                      </a:lnTo>
                      <a:lnTo>
                        <a:pt x="8069" y="619"/>
                      </a:lnTo>
                      <a:lnTo>
                        <a:pt x="8081" y="619"/>
                      </a:lnTo>
                      <a:lnTo>
                        <a:pt x="8081" y="654"/>
                      </a:lnTo>
                      <a:lnTo>
                        <a:pt x="8069" y="701"/>
                      </a:lnTo>
                      <a:lnTo>
                        <a:pt x="8058" y="712"/>
                      </a:lnTo>
                      <a:lnTo>
                        <a:pt x="8058" y="724"/>
                      </a:lnTo>
                      <a:lnTo>
                        <a:pt x="8046" y="748"/>
                      </a:lnTo>
                      <a:lnTo>
                        <a:pt x="8058" y="771"/>
                      </a:lnTo>
                      <a:lnTo>
                        <a:pt x="8058" y="783"/>
                      </a:lnTo>
                      <a:lnTo>
                        <a:pt x="8058" y="794"/>
                      </a:lnTo>
                      <a:lnTo>
                        <a:pt x="8035" y="794"/>
                      </a:lnTo>
                      <a:lnTo>
                        <a:pt x="8035" y="806"/>
                      </a:lnTo>
                      <a:lnTo>
                        <a:pt x="8035" y="818"/>
                      </a:lnTo>
                      <a:lnTo>
                        <a:pt x="8023" y="818"/>
                      </a:lnTo>
                      <a:lnTo>
                        <a:pt x="8023" y="829"/>
                      </a:lnTo>
                      <a:lnTo>
                        <a:pt x="8012" y="829"/>
                      </a:lnTo>
                      <a:lnTo>
                        <a:pt x="7977" y="853"/>
                      </a:lnTo>
                      <a:lnTo>
                        <a:pt x="7966" y="864"/>
                      </a:lnTo>
                      <a:lnTo>
                        <a:pt x="7954" y="864"/>
                      </a:lnTo>
                      <a:lnTo>
                        <a:pt x="7954" y="888"/>
                      </a:lnTo>
                      <a:lnTo>
                        <a:pt x="7954" y="876"/>
                      </a:lnTo>
                      <a:lnTo>
                        <a:pt x="7942" y="876"/>
                      </a:lnTo>
                      <a:lnTo>
                        <a:pt x="7919" y="899"/>
                      </a:lnTo>
                      <a:lnTo>
                        <a:pt x="7931" y="899"/>
                      </a:lnTo>
                      <a:lnTo>
                        <a:pt x="7942" y="888"/>
                      </a:lnTo>
                      <a:lnTo>
                        <a:pt x="7931" y="899"/>
                      </a:lnTo>
                      <a:lnTo>
                        <a:pt x="7919" y="899"/>
                      </a:lnTo>
                      <a:lnTo>
                        <a:pt x="7919" y="911"/>
                      </a:lnTo>
                      <a:lnTo>
                        <a:pt x="7919" y="899"/>
                      </a:lnTo>
                      <a:lnTo>
                        <a:pt x="7896" y="899"/>
                      </a:lnTo>
                      <a:lnTo>
                        <a:pt x="7885" y="911"/>
                      </a:lnTo>
                      <a:lnTo>
                        <a:pt x="7862" y="911"/>
                      </a:lnTo>
                      <a:lnTo>
                        <a:pt x="7839" y="923"/>
                      </a:lnTo>
                      <a:lnTo>
                        <a:pt x="7827" y="934"/>
                      </a:lnTo>
                      <a:lnTo>
                        <a:pt x="7816" y="946"/>
                      </a:lnTo>
                      <a:lnTo>
                        <a:pt x="7770" y="969"/>
                      </a:lnTo>
                      <a:lnTo>
                        <a:pt x="7758" y="981"/>
                      </a:lnTo>
                      <a:lnTo>
                        <a:pt x="7712" y="981"/>
                      </a:lnTo>
                      <a:lnTo>
                        <a:pt x="7700" y="981"/>
                      </a:lnTo>
                      <a:lnTo>
                        <a:pt x="7654" y="981"/>
                      </a:lnTo>
                      <a:lnTo>
                        <a:pt x="7597" y="1016"/>
                      </a:lnTo>
                      <a:lnTo>
                        <a:pt x="7574" y="1051"/>
                      </a:lnTo>
                      <a:lnTo>
                        <a:pt x="7574" y="1074"/>
                      </a:lnTo>
                      <a:lnTo>
                        <a:pt x="7562" y="1086"/>
                      </a:lnTo>
                      <a:lnTo>
                        <a:pt x="7539" y="1110"/>
                      </a:lnTo>
                      <a:lnTo>
                        <a:pt x="7539" y="1121"/>
                      </a:lnTo>
                      <a:lnTo>
                        <a:pt x="7516" y="1145"/>
                      </a:lnTo>
                      <a:lnTo>
                        <a:pt x="7504" y="1121"/>
                      </a:lnTo>
                      <a:lnTo>
                        <a:pt x="7493" y="1098"/>
                      </a:lnTo>
                      <a:lnTo>
                        <a:pt x="7470" y="1110"/>
                      </a:lnTo>
                      <a:lnTo>
                        <a:pt x="7447" y="1098"/>
                      </a:lnTo>
                      <a:lnTo>
                        <a:pt x="7435" y="1098"/>
                      </a:lnTo>
                      <a:lnTo>
                        <a:pt x="7424" y="1110"/>
                      </a:lnTo>
                      <a:lnTo>
                        <a:pt x="7412" y="1098"/>
                      </a:lnTo>
                      <a:lnTo>
                        <a:pt x="7401" y="1098"/>
                      </a:lnTo>
                      <a:lnTo>
                        <a:pt x="7389" y="1098"/>
                      </a:lnTo>
                      <a:lnTo>
                        <a:pt x="7366" y="1110"/>
                      </a:lnTo>
                      <a:lnTo>
                        <a:pt x="7366" y="1098"/>
                      </a:lnTo>
                      <a:lnTo>
                        <a:pt x="7366" y="1074"/>
                      </a:lnTo>
                      <a:lnTo>
                        <a:pt x="7355" y="1051"/>
                      </a:lnTo>
                      <a:lnTo>
                        <a:pt x="7366" y="1039"/>
                      </a:lnTo>
                      <a:lnTo>
                        <a:pt x="7389" y="1028"/>
                      </a:lnTo>
                      <a:lnTo>
                        <a:pt x="7389" y="1016"/>
                      </a:lnTo>
                      <a:lnTo>
                        <a:pt x="7401" y="1004"/>
                      </a:lnTo>
                      <a:lnTo>
                        <a:pt x="7412" y="993"/>
                      </a:lnTo>
                      <a:lnTo>
                        <a:pt x="7424" y="981"/>
                      </a:lnTo>
                      <a:lnTo>
                        <a:pt x="7435" y="969"/>
                      </a:lnTo>
                      <a:lnTo>
                        <a:pt x="7435" y="946"/>
                      </a:lnTo>
                      <a:lnTo>
                        <a:pt x="7435" y="923"/>
                      </a:lnTo>
                      <a:lnTo>
                        <a:pt x="7435" y="899"/>
                      </a:lnTo>
                      <a:lnTo>
                        <a:pt x="7435" y="888"/>
                      </a:lnTo>
                      <a:lnTo>
                        <a:pt x="7435" y="876"/>
                      </a:lnTo>
                      <a:lnTo>
                        <a:pt x="7435" y="853"/>
                      </a:lnTo>
                      <a:lnTo>
                        <a:pt x="7435" y="806"/>
                      </a:lnTo>
                      <a:lnTo>
                        <a:pt x="7458" y="759"/>
                      </a:lnTo>
                      <a:lnTo>
                        <a:pt x="7470" y="748"/>
                      </a:lnTo>
                      <a:lnTo>
                        <a:pt x="7527" y="701"/>
                      </a:lnTo>
                      <a:lnTo>
                        <a:pt x="7551" y="689"/>
                      </a:lnTo>
                      <a:lnTo>
                        <a:pt x="7562" y="677"/>
                      </a:lnTo>
                      <a:lnTo>
                        <a:pt x="7608" y="666"/>
                      </a:lnTo>
                      <a:lnTo>
                        <a:pt x="7620" y="654"/>
                      </a:lnTo>
                      <a:lnTo>
                        <a:pt x="7643" y="666"/>
                      </a:lnTo>
                      <a:lnTo>
                        <a:pt x="7654" y="642"/>
                      </a:lnTo>
                      <a:lnTo>
                        <a:pt x="7666" y="642"/>
                      </a:lnTo>
                      <a:lnTo>
                        <a:pt x="7689" y="642"/>
                      </a:lnTo>
                      <a:lnTo>
                        <a:pt x="7689" y="619"/>
                      </a:lnTo>
                      <a:lnTo>
                        <a:pt x="7712" y="607"/>
                      </a:lnTo>
                      <a:lnTo>
                        <a:pt x="7723" y="596"/>
                      </a:lnTo>
                      <a:lnTo>
                        <a:pt x="7735" y="607"/>
                      </a:lnTo>
                      <a:lnTo>
                        <a:pt x="7723" y="596"/>
                      </a:lnTo>
                      <a:lnTo>
                        <a:pt x="7723" y="584"/>
                      </a:lnTo>
                      <a:lnTo>
                        <a:pt x="7735" y="584"/>
                      </a:lnTo>
                      <a:close/>
                      <a:moveTo>
                        <a:pt x="726" y="1133"/>
                      </a:moveTo>
                      <a:lnTo>
                        <a:pt x="738" y="1168"/>
                      </a:lnTo>
                      <a:lnTo>
                        <a:pt x="738" y="1191"/>
                      </a:lnTo>
                      <a:lnTo>
                        <a:pt x="749" y="1203"/>
                      </a:lnTo>
                      <a:lnTo>
                        <a:pt x="749" y="1226"/>
                      </a:lnTo>
                      <a:lnTo>
                        <a:pt x="761" y="1250"/>
                      </a:lnTo>
                      <a:lnTo>
                        <a:pt x="784" y="1250"/>
                      </a:lnTo>
                      <a:lnTo>
                        <a:pt x="784" y="1285"/>
                      </a:lnTo>
                      <a:lnTo>
                        <a:pt x="796" y="1285"/>
                      </a:lnTo>
                      <a:lnTo>
                        <a:pt x="796" y="1296"/>
                      </a:lnTo>
                      <a:lnTo>
                        <a:pt x="784" y="1308"/>
                      </a:lnTo>
                      <a:lnTo>
                        <a:pt x="784" y="1331"/>
                      </a:lnTo>
                      <a:lnTo>
                        <a:pt x="749" y="1355"/>
                      </a:lnTo>
                      <a:lnTo>
                        <a:pt x="738" y="1378"/>
                      </a:lnTo>
                      <a:lnTo>
                        <a:pt x="738" y="1390"/>
                      </a:lnTo>
                      <a:lnTo>
                        <a:pt x="726" y="1413"/>
                      </a:lnTo>
                      <a:lnTo>
                        <a:pt x="726" y="1425"/>
                      </a:lnTo>
                      <a:lnTo>
                        <a:pt x="726" y="1401"/>
                      </a:lnTo>
                      <a:lnTo>
                        <a:pt x="715" y="1413"/>
                      </a:lnTo>
                      <a:lnTo>
                        <a:pt x="726" y="1436"/>
                      </a:lnTo>
                      <a:lnTo>
                        <a:pt x="726" y="1448"/>
                      </a:lnTo>
                      <a:lnTo>
                        <a:pt x="738" y="1448"/>
                      </a:lnTo>
                      <a:lnTo>
                        <a:pt x="726" y="1460"/>
                      </a:lnTo>
                      <a:lnTo>
                        <a:pt x="738" y="1471"/>
                      </a:lnTo>
                      <a:lnTo>
                        <a:pt x="738" y="1483"/>
                      </a:lnTo>
                      <a:lnTo>
                        <a:pt x="738" y="1507"/>
                      </a:lnTo>
                      <a:lnTo>
                        <a:pt x="749" y="1530"/>
                      </a:lnTo>
                      <a:lnTo>
                        <a:pt x="738" y="1542"/>
                      </a:lnTo>
                      <a:lnTo>
                        <a:pt x="738" y="1577"/>
                      </a:lnTo>
                      <a:lnTo>
                        <a:pt x="738" y="1588"/>
                      </a:lnTo>
                      <a:lnTo>
                        <a:pt x="726" y="1600"/>
                      </a:lnTo>
                      <a:lnTo>
                        <a:pt x="726" y="1623"/>
                      </a:lnTo>
                      <a:lnTo>
                        <a:pt x="680" y="1682"/>
                      </a:lnTo>
                      <a:lnTo>
                        <a:pt x="669" y="1728"/>
                      </a:lnTo>
                      <a:lnTo>
                        <a:pt x="657" y="1728"/>
                      </a:lnTo>
                      <a:lnTo>
                        <a:pt x="646" y="1752"/>
                      </a:lnTo>
                      <a:lnTo>
                        <a:pt x="623" y="1763"/>
                      </a:lnTo>
                      <a:lnTo>
                        <a:pt x="600" y="1845"/>
                      </a:lnTo>
                      <a:lnTo>
                        <a:pt x="588" y="1857"/>
                      </a:lnTo>
                      <a:lnTo>
                        <a:pt x="565" y="1845"/>
                      </a:lnTo>
                      <a:lnTo>
                        <a:pt x="565" y="1833"/>
                      </a:lnTo>
                      <a:lnTo>
                        <a:pt x="553" y="1833"/>
                      </a:lnTo>
                      <a:lnTo>
                        <a:pt x="542" y="1810"/>
                      </a:lnTo>
                      <a:lnTo>
                        <a:pt x="530" y="1798"/>
                      </a:lnTo>
                      <a:lnTo>
                        <a:pt x="542" y="1787"/>
                      </a:lnTo>
                      <a:lnTo>
                        <a:pt x="530" y="1763"/>
                      </a:lnTo>
                      <a:lnTo>
                        <a:pt x="530" y="1717"/>
                      </a:lnTo>
                      <a:lnTo>
                        <a:pt x="519" y="1705"/>
                      </a:lnTo>
                      <a:lnTo>
                        <a:pt x="530" y="1705"/>
                      </a:lnTo>
                      <a:lnTo>
                        <a:pt x="519" y="1682"/>
                      </a:lnTo>
                      <a:lnTo>
                        <a:pt x="519" y="1670"/>
                      </a:lnTo>
                      <a:lnTo>
                        <a:pt x="519" y="1658"/>
                      </a:lnTo>
                      <a:lnTo>
                        <a:pt x="507" y="1658"/>
                      </a:lnTo>
                      <a:lnTo>
                        <a:pt x="496" y="1612"/>
                      </a:lnTo>
                      <a:lnTo>
                        <a:pt x="473" y="1612"/>
                      </a:lnTo>
                      <a:lnTo>
                        <a:pt x="473" y="1588"/>
                      </a:lnTo>
                      <a:lnTo>
                        <a:pt x="461" y="1577"/>
                      </a:lnTo>
                      <a:lnTo>
                        <a:pt x="450" y="1565"/>
                      </a:lnTo>
                      <a:lnTo>
                        <a:pt x="450" y="1542"/>
                      </a:lnTo>
                      <a:lnTo>
                        <a:pt x="450" y="1530"/>
                      </a:lnTo>
                      <a:lnTo>
                        <a:pt x="415" y="1471"/>
                      </a:lnTo>
                      <a:lnTo>
                        <a:pt x="404" y="1460"/>
                      </a:lnTo>
                      <a:lnTo>
                        <a:pt x="392" y="1436"/>
                      </a:lnTo>
                      <a:lnTo>
                        <a:pt x="381" y="1425"/>
                      </a:lnTo>
                      <a:lnTo>
                        <a:pt x="381" y="1413"/>
                      </a:lnTo>
                      <a:lnTo>
                        <a:pt x="369" y="1355"/>
                      </a:lnTo>
                      <a:lnTo>
                        <a:pt x="369" y="1343"/>
                      </a:lnTo>
                      <a:lnTo>
                        <a:pt x="357" y="1320"/>
                      </a:lnTo>
                      <a:lnTo>
                        <a:pt x="357" y="1308"/>
                      </a:lnTo>
                      <a:lnTo>
                        <a:pt x="346" y="1296"/>
                      </a:lnTo>
                      <a:lnTo>
                        <a:pt x="334" y="1285"/>
                      </a:lnTo>
                      <a:lnTo>
                        <a:pt x="311" y="1250"/>
                      </a:lnTo>
                      <a:lnTo>
                        <a:pt x="323" y="1238"/>
                      </a:lnTo>
                      <a:lnTo>
                        <a:pt x="323" y="1191"/>
                      </a:lnTo>
                      <a:lnTo>
                        <a:pt x="334" y="1180"/>
                      </a:lnTo>
                      <a:lnTo>
                        <a:pt x="334" y="1168"/>
                      </a:lnTo>
                      <a:lnTo>
                        <a:pt x="346" y="1168"/>
                      </a:lnTo>
                      <a:lnTo>
                        <a:pt x="369" y="1156"/>
                      </a:lnTo>
                      <a:lnTo>
                        <a:pt x="369" y="1145"/>
                      </a:lnTo>
                      <a:lnTo>
                        <a:pt x="381" y="1133"/>
                      </a:lnTo>
                      <a:lnTo>
                        <a:pt x="381" y="1121"/>
                      </a:lnTo>
                      <a:lnTo>
                        <a:pt x="392" y="1121"/>
                      </a:lnTo>
                      <a:lnTo>
                        <a:pt x="381" y="1110"/>
                      </a:lnTo>
                      <a:lnTo>
                        <a:pt x="404" y="1110"/>
                      </a:lnTo>
                      <a:lnTo>
                        <a:pt x="427" y="1086"/>
                      </a:lnTo>
                      <a:lnTo>
                        <a:pt x="450" y="1074"/>
                      </a:lnTo>
                      <a:lnTo>
                        <a:pt x="461" y="1074"/>
                      </a:lnTo>
                      <a:lnTo>
                        <a:pt x="461" y="1063"/>
                      </a:lnTo>
                      <a:lnTo>
                        <a:pt x="461" y="1051"/>
                      </a:lnTo>
                      <a:lnTo>
                        <a:pt x="473" y="1063"/>
                      </a:lnTo>
                      <a:lnTo>
                        <a:pt x="473" y="1051"/>
                      </a:lnTo>
                      <a:lnTo>
                        <a:pt x="496" y="1063"/>
                      </a:lnTo>
                      <a:lnTo>
                        <a:pt x="496" y="1074"/>
                      </a:lnTo>
                      <a:lnTo>
                        <a:pt x="519" y="1086"/>
                      </a:lnTo>
                      <a:lnTo>
                        <a:pt x="530" y="1086"/>
                      </a:lnTo>
                      <a:lnTo>
                        <a:pt x="565" y="1098"/>
                      </a:lnTo>
                      <a:lnTo>
                        <a:pt x="576" y="1110"/>
                      </a:lnTo>
                      <a:lnTo>
                        <a:pt x="588" y="1098"/>
                      </a:lnTo>
                      <a:lnTo>
                        <a:pt x="646" y="1098"/>
                      </a:lnTo>
                      <a:lnTo>
                        <a:pt x="657" y="1086"/>
                      </a:lnTo>
                      <a:lnTo>
                        <a:pt x="680" y="1086"/>
                      </a:lnTo>
                      <a:lnTo>
                        <a:pt x="692" y="1086"/>
                      </a:lnTo>
                      <a:lnTo>
                        <a:pt x="715" y="1098"/>
                      </a:lnTo>
                      <a:lnTo>
                        <a:pt x="715" y="1110"/>
                      </a:lnTo>
                      <a:lnTo>
                        <a:pt x="715" y="1121"/>
                      </a:lnTo>
                      <a:lnTo>
                        <a:pt x="726" y="1121"/>
                      </a:lnTo>
                      <a:lnTo>
                        <a:pt x="726" y="1133"/>
                      </a:lnTo>
                      <a:close/>
                      <a:moveTo>
                        <a:pt x="7447" y="1682"/>
                      </a:moveTo>
                      <a:lnTo>
                        <a:pt x="7447" y="1693"/>
                      </a:lnTo>
                      <a:lnTo>
                        <a:pt x="7458" y="1705"/>
                      </a:lnTo>
                      <a:lnTo>
                        <a:pt x="7435" y="1728"/>
                      </a:lnTo>
                      <a:lnTo>
                        <a:pt x="7435" y="1740"/>
                      </a:lnTo>
                      <a:lnTo>
                        <a:pt x="7435" y="1752"/>
                      </a:lnTo>
                      <a:lnTo>
                        <a:pt x="7424" y="1787"/>
                      </a:lnTo>
                      <a:lnTo>
                        <a:pt x="7424" y="1798"/>
                      </a:lnTo>
                      <a:lnTo>
                        <a:pt x="7412" y="1810"/>
                      </a:lnTo>
                      <a:lnTo>
                        <a:pt x="7401" y="1810"/>
                      </a:lnTo>
                      <a:lnTo>
                        <a:pt x="7378" y="1845"/>
                      </a:lnTo>
                      <a:lnTo>
                        <a:pt x="7401" y="1880"/>
                      </a:lnTo>
                      <a:lnTo>
                        <a:pt x="7401" y="1904"/>
                      </a:lnTo>
                      <a:lnTo>
                        <a:pt x="7401" y="1915"/>
                      </a:lnTo>
                      <a:lnTo>
                        <a:pt x="7389" y="1927"/>
                      </a:lnTo>
                      <a:lnTo>
                        <a:pt x="7389" y="1939"/>
                      </a:lnTo>
                      <a:lnTo>
                        <a:pt x="7401" y="1950"/>
                      </a:lnTo>
                      <a:lnTo>
                        <a:pt x="7412" y="1962"/>
                      </a:lnTo>
                      <a:lnTo>
                        <a:pt x="7412" y="1985"/>
                      </a:lnTo>
                      <a:lnTo>
                        <a:pt x="7412" y="1997"/>
                      </a:lnTo>
                      <a:lnTo>
                        <a:pt x="7412" y="2020"/>
                      </a:lnTo>
                      <a:lnTo>
                        <a:pt x="7401" y="2009"/>
                      </a:lnTo>
                      <a:lnTo>
                        <a:pt x="7401" y="2020"/>
                      </a:lnTo>
                      <a:lnTo>
                        <a:pt x="7389" y="2067"/>
                      </a:lnTo>
                      <a:lnTo>
                        <a:pt x="7366" y="2090"/>
                      </a:lnTo>
                      <a:lnTo>
                        <a:pt x="7366" y="2102"/>
                      </a:lnTo>
                      <a:lnTo>
                        <a:pt x="7366" y="2125"/>
                      </a:lnTo>
                      <a:lnTo>
                        <a:pt x="7355" y="2137"/>
                      </a:lnTo>
                      <a:lnTo>
                        <a:pt x="7355" y="2149"/>
                      </a:lnTo>
                      <a:lnTo>
                        <a:pt x="7343" y="2149"/>
                      </a:lnTo>
                      <a:lnTo>
                        <a:pt x="7343" y="2172"/>
                      </a:lnTo>
                      <a:lnTo>
                        <a:pt x="7331" y="2195"/>
                      </a:lnTo>
                      <a:lnTo>
                        <a:pt x="7331" y="2219"/>
                      </a:lnTo>
                      <a:lnTo>
                        <a:pt x="7331" y="2231"/>
                      </a:lnTo>
                      <a:lnTo>
                        <a:pt x="7331" y="2242"/>
                      </a:lnTo>
                      <a:lnTo>
                        <a:pt x="7331" y="2254"/>
                      </a:lnTo>
                      <a:lnTo>
                        <a:pt x="7320" y="2242"/>
                      </a:lnTo>
                      <a:lnTo>
                        <a:pt x="7308" y="2254"/>
                      </a:lnTo>
                      <a:lnTo>
                        <a:pt x="7297" y="2301"/>
                      </a:lnTo>
                      <a:lnTo>
                        <a:pt x="7262" y="2336"/>
                      </a:lnTo>
                      <a:lnTo>
                        <a:pt x="7239" y="2347"/>
                      </a:lnTo>
                      <a:lnTo>
                        <a:pt x="7182" y="2347"/>
                      </a:lnTo>
                      <a:lnTo>
                        <a:pt x="7170" y="2359"/>
                      </a:lnTo>
                      <a:lnTo>
                        <a:pt x="7136" y="2382"/>
                      </a:lnTo>
                      <a:lnTo>
                        <a:pt x="7136" y="2371"/>
                      </a:lnTo>
                      <a:lnTo>
                        <a:pt x="7124" y="2382"/>
                      </a:lnTo>
                      <a:lnTo>
                        <a:pt x="7089" y="2394"/>
                      </a:lnTo>
                      <a:lnTo>
                        <a:pt x="7055" y="2394"/>
                      </a:lnTo>
                      <a:lnTo>
                        <a:pt x="7043" y="2406"/>
                      </a:lnTo>
                      <a:lnTo>
                        <a:pt x="7032" y="2394"/>
                      </a:lnTo>
                      <a:lnTo>
                        <a:pt x="7032" y="2406"/>
                      </a:lnTo>
                      <a:lnTo>
                        <a:pt x="6997" y="2417"/>
                      </a:lnTo>
                      <a:lnTo>
                        <a:pt x="6997" y="2406"/>
                      </a:lnTo>
                      <a:lnTo>
                        <a:pt x="6974" y="2417"/>
                      </a:lnTo>
                      <a:lnTo>
                        <a:pt x="6951" y="2417"/>
                      </a:lnTo>
                      <a:lnTo>
                        <a:pt x="6940" y="2417"/>
                      </a:lnTo>
                      <a:lnTo>
                        <a:pt x="6928" y="2429"/>
                      </a:lnTo>
                      <a:lnTo>
                        <a:pt x="6917" y="2441"/>
                      </a:lnTo>
                      <a:lnTo>
                        <a:pt x="6893" y="2429"/>
                      </a:lnTo>
                      <a:lnTo>
                        <a:pt x="6893" y="2452"/>
                      </a:lnTo>
                      <a:lnTo>
                        <a:pt x="6824" y="2452"/>
                      </a:lnTo>
                      <a:lnTo>
                        <a:pt x="6813" y="2464"/>
                      </a:lnTo>
                      <a:lnTo>
                        <a:pt x="6790" y="2464"/>
                      </a:lnTo>
                      <a:lnTo>
                        <a:pt x="6778" y="2476"/>
                      </a:lnTo>
                      <a:lnTo>
                        <a:pt x="6767" y="2499"/>
                      </a:lnTo>
                      <a:lnTo>
                        <a:pt x="6755" y="2522"/>
                      </a:lnTo>
                      <a:lnTo>
                        <a:pt x="6744" y="2522"/>
                      </a:lnTo>
                      <a:lnTo>
                        <a:pt x="6732" y="2546"/>
                      </a:lnTo>
                      <a:lnTo>
                        <a:pt x="6721" y="2557"/>
                      </a:lnTo>
                      <a:lnTo>
                        <a:pt x="6709" y="2569"/>
                      </a:lnTo>
                      <a:lnTo>
                        <a:pt x="6674" y="2628"/>
                      </a:lnTo>
                      <a:lnTo>
                        <a:pt x="6640" y="2651"/>
                      </a:lnTo>
                      <a:lnTo>
                        <a:pt x="6617" y="2698"/>
                      </a:lnTo>
                      <a:lnTo>
                        <a:pt x="6594" y="2709"/>
                      </a:lnTo>
                      <a:lnTo>
                        <a:pt x="6525" y="2686"/>
                      </a:lnTo>
                      <a:lnTo>
                        <a:pt x="6513" y="2698"/>
                      </a:lnTo>
                      <a:lnTo>
                        <a:pt x="6478" y="2686"/>
                      </a:lnTo>
                      <a:lnTo>
                        <a:pt x="6455" y="2686"/>
                      </a:lnTo>
                      <a:lnTo>
                        <a:pt x="6363" y="2651"/>
                      </a:lnTo>
                      <a:lnTo>
                        <a:pt x="6340" y="2639"/>
                      </a:lnTo>
                      <a:lnTo>
                        <a:pt x="6306" y="2651"/>
                      </a:lnTo>
                      <a:lnTo>
                        <a:pt x="6294" y="2663"/>
                      </a:lnTo>
                      <a:lnTo>
                        <a:pt x="6283" y="2663"/>
                      </a:lnTo>
                      <a:lnTo>
                        <a:pt x="6294" y="2651"/>
                      </a:lnTo>
                      <a:lnTo>
                        <a:pt x="6306" y="2639"/>
                      </a:lnTo>
                      <a:lnTo>
                        <a:pt x="6317" y="2628"/>
                      </a:lnTo>
                      <a:lnTo>
                        <a:pt x="6317" y="2604"/>
                      </a:lnTo>
                      <a:lnTo>
                        <a:pt x="6306" y="2592"/>
                      </a:lnTo>
                      <a:lnTo>
                        <a:pt x="6317" y="2592"/>
                      </a:lnTo>
                      <a:lnTo>
                        <a:pt x="6317" y="2581"/>
                      </a:lnTo>
                      <a:lnTo>
                        <a:pt x="6340" y="2592"/>
                      </a:lnTo>
                      <a:lnTo>
                        <a:pt x="6352" y="2592"/>
                      </a:lnTo>
                      <a:lnTo>
                        <a:pt x="6363" y="2592"/>
                      </a:lnTo>
                      <a:lnTo>
                        <a:pt x="6375" y="2592"/>
                      </a:lnTo>
                      <a:lnTo>
                        <a:pt x="6386" y="2592"/>
                      </a:lnTo>
                      <a:lnTo>
                        <a:pt x="6432" y="2592"/>
                      </a:lnTo>
                      <a:lnTo>
                        <a:pt x="6525" y="2569"/>
                      </a:lnTo>
                      <a:lnTo>
                        <a:pt x="6548" y="2546"/>
                      </a:lnTo>
                      <a:lnTo>
                        <a:pt x="6582" y="2534"/>
                      </a:lnTo>
                      <a:lnTo>
                        <a:pt x="6640" y="2499"/>
                      </a:lnTo>
                      <a:lnTo>
                        <a:pt x="6651" y="2487"/>
                      </a:lnTo>
                      <a:lnTo>
                        <a:pt x="6709" y="2441"/>
                      </a:lnTo>
                      <a:lnTo>
                        <a:pt x="6778" y="2382"/>
                      </a:lnTo>
                      <a:lnTo>
                        <a:pt x="6790" y="2347"/>
                      </a:lnTo>
                      <a:lnTo>
                        <a:pt x="6801" y="2301"/>
                      </a:lnTo>
                      <a:lnTo>
                        <a:pt x="6801" y="2277"/>
                      </a:lnTo>
                      <a:lnTo>
                        <a:pt x="6801" y="2266"/>
                      </a:lnTo>
                      <a:lnTo>
                        <a:pt x="6790" y="2231"/>
                      </a:lnTo>
                      <a:lnTo>
                        <a:pt x="6801" y="2207"/>
                      </a:lnTo>
                      <a:lnTo>
                        <a:pt x="6801" y="2195"/>
                      </a:lnTo>
                      <a:lnTo>
                        <a:pt x="6801" y="2184"/>
                      </a:lnTo>
                      <a:lnTo>
                        <a:pt x="6813" y="2149"/>
                      </a:lnTo>
                      <a:lnTo>
                        <a:pt x="6813" y="2137"/>
                      </a:lnTo>
                      <a:lnTo>
                        <a:pt x="6859" y="2114"/>
                      </a:lnTo>
                      <a:lnTo>
                        <a:pt x="6870" y="2079"/>
                      </a:lnTo>
                      <a:lnTo>
                        <a:pt x="6882" y="2067"/>
                      </a:lnTo>
                      <a:lnTo>
                        <a:pt x="6882" y="2020"/>
                      </a:lnTo>
                      <a:lnTo>
                        <a:pt x="6893" y="2020"/>
                      </a:lnTo>
                      <a:lnTo>
                        <a:pt x="6893" y="2009"/>
                      </a:lnTo>
                      <a:lnTo>
                        <a:pt x="6893" y="1997"/>
                      </a:lnTo>
                      <a:lnTo>
                        <a:pt x="6882" y="1997"/>
                      </a:lnTo>
                      <a:lnTo>
                        <a:pt x="6893" y="1985"/>
                      </a:lnTo>
                      <a:lnTo>
                        <a:pt x="6905" y="1962"/>
                      </a:lnTo>
                      <a:lnTo>
                        <a:pt x="6905" y="1950"/>
                      </a:lnTo>
                      <a:lnTo>
                        <a:pt x="6905" y="1927"/>
                      </a:lnTo>
                      <a:lnTo>
                        <a:pt x="6986" y="1857"/>
                      </a:lnTo>
                      <a:lnTo>
                        <a:pt x="7009" y="1822"/>
                      </a:lnTo>
                      <a:lnTo>
                        <a:pt x="7009" y="1798"/>
                      </a:lnTo>
                      <a:lnTo>
                        <a:pt x="7032" y="1763"/>
                      </a:lnTo>
                      <a:lnTo>
                        <a:pt x="7032" y="1728"/>
                      </a:lnTo>
                      <a:lnTo>
                        <a:pt x="7043" y="1728"/>
                      </a:lnTo>
                      <a:lnTo>
                        <a:pt x="7043" y="1705"/>
                      </a:lnTo>
                      <a:lnTo>
                        <a:pt x="7055" y="1705"/>
                      </a:lnTo>
                      <a:lnTo>
                        <a:pt x="7055" y="1682"/>
                      </a:lnTo>
                      <a:lnTo>
                        <a:pt x="7078" y="1658"/>
                      </a:lnTo>
                      <a:lnTo>
                        <a:pt x="7089" y="1647"/>
                      </a:lnTo>
                      <a:lnTo>
                        <a:pt x="7101" y="1623"/>
                      </a:lnTo>
                      <a:lnTo>
                        <a:pt x="7089" y="1588"/>
                      </a:lnTo>
                      <a:lnTo>
                        <a:pt x="7101" y="1553"/>
                      </a:lnTo>
                      <a:lnTo>
                        <a:pt x="7112" y="1542"/>
                      </a:lnTo>
                      <a:lnTo>
                        <a:pt x="7112" y="1518"/>
                      </a:lnTo>
                      <a:lnTo>
                        <a:pt x="7124" y="1518"/>
                      </a:lnTo>
                      <a:lnTo>
                        <a:pt x="7136" y="1460"/>
                      </a:lnTo>
                      <a:lnTo>
                        <a:pt x="7124" y="1448"/>
                      </a:lnTo>
                      <a:lnTo>
                        <a:pt x="7136" y="1436"/>
                      </a:lnTo>
                      <a:lnTo>
                        <a:pt x="7124" y="1425"/>
                      </a:lnTo>
                      <a:lnTo>
                        <a:pt x="7124" y="1401"/>
                      </a:lnTo>
                      <a:lnTo>
                        <a:pt x="7124" y="1390"/>
                      </a:lnTo>
                      <a:lnTo>
                        <a:pt x="7136" y="1390"/>
                      </a:lnTo>
                      <a:lnTo>
                        <a:pt x="7147" y="1401"/>
                      </a:lnTo>
                      <a:lnTo>
                        <a:pt x="7159" y="1378"/>
                      </a:lnTo>
                      <a:lnTo>
                        <a:pt x="7159" y="1366"/>
                      </a:lnTo>
                      <a:lnTo>
                        <a:pt x="7170" y="1366"/>
                      </a:lnTo>
                      <a:lnTo>
                        <a:pt x="7182" y="1355"/>
                      </a:lnTo>
                      <a:lnTo>
                        <a:pt x="7182" y="1366"/>
                      </a:lnTo>
                      <a:lnTo>
                        <a:pt x="7182" y="1355"/>
                      </a:lnTo>
                      <a:lnTo>
                        <a:pt x="7193" y="1355"/>
                      </a:lnTo>
                      <a:lnTo>
                        <a:pt x="7205" y="1355"/>
                      </a:lnTo>
                      <a:lnTo>
                        <a:pt x="7205" y="1343"/>
                      </a:lnTo>
                      <a:lnTo>
                        <a:pt x="7216" y="1355"/>
                      </a:lnTo>
                      <a:lnTo>
                        <a:pt x="7228" y="1343"/>
                      </a:lnTo>
                      <a:lnTo>
                        <a:pt x="7251" y="1331"/>
                      </a:lnTo>
                      <a:lnTo>
                        <a:pt x="7262" y="1343"/>
                      </a:lnTo>
                      <a:lnTo>
                        <a:pt x="7274" y="1320"/>
                      </a:lnTo>
                      <a:lnTo>
                        <a:pt x="7285" y="1320"/>
                      </a:lnTo>
                      <a:lnTo>
                        <a:pt x="7297" y="1331"/>
                      </a:lnTo>
                      <a:lnTo>
                        <a:pt x="7343" y="1308"/>
                      </a:lnTo>
                      <a:lnTo>
                        <a:pt x="7366" y="1320"/>
                      </a:lnTo>
                      <a:lnTo>
                        <a:pt x="7366" y="1331"/>
                      </a:lnTo>
                      <a:lnTo>
                        <a:pt x="7378" y="1320"/>
                      </a:lnTo>
                      <a:lnTo>
                        <a:pt x="7389" y="1331"/>
                      </a:lnTo>
                      <a:lnTo>
                        <a:pt x="7378" y="1343"/>
                      </a:lnTo>
                      <a:lnTo>
                        <a:pt x="7389" y="1355"/>
                      </a:lnTo>
                      <a:lnTo>
                        <a:pt x="7401" y="1366"/>
                      </a:lnTo>
                      <a:lnTo>
                        <a:pt x="7424" y="1366"/>
                      </a:lnTo>
                      <a:lnTo>
                        <a:pt x="7435" y="1390"/>
                      </a:lnTo>
                      <a:lnTo>
                        <a:pt x="7435" y="1401"/>
                      </a:lnTo>
                      <a:lnTo>
                        <a:pt x="7447" y="1425"/>
                      </a:lnTo>
                      <a:lnTo>
                        <a:pt x="7435" y="1460"/>
                      </a:lnTo>
                      <a:lnTo>
                        <a:pt x="7447" y="1542"/>
                      </a:lnTo>
                      <a:lnTo>
                        <a:pt x="7458" y="1588"/>
                      </a:lnTo>
                      <a:lnTo>
                        <a:pt x="7447" y="1600"/>
                      </a:lnTo>
                      <a:lnTo>
                        <a:pt x="7458" y="1623"/>
                      </a:lnTo>
                      <a:lnTo>
                        <a:pt x="7447" y="1658"/>
                      </a:lnTo>
                      <a:lnTo>
                        <a:pt x="7447" y="1682"/>
                      </a:lnTo>
                      <a:close/>
                      <a:moveTo>
                        <a:pt x="3274" y="1658"/>
                      </a:moveTo>
                      <a:lnTo>
                        <a:pt x="3274" y="1647"/>
                      </a:lnTo>
                      <a:lnTo>
                        <a:pt x="3297" y="1670"/>
                      </a:lnTo>
                      <a:lnTo>
                        <a:pt x="3320" y="1670"/>
                      </a:lnTo>
                      <a:lnTo>
                        <a:pt x="3355" y="1682"/>
                      </a:lnTo>
                      <a:lnTo>
                        <a:pt x="3424" y="1658"/>
                      </a:lnTo>
                      <a:lnTo>
                        <a:pt x="3447" y="1635"/>
                      </a:lnTo>
                      <a:lnTo>
                        <a:pt x="3470" y="1635"/>
                      </a:lnTo>
                      <a:lnTo>
                        <a:pt x="3516" y="1647"/>
                      </a:lnTo>
                      <a:lnTo>
                        <a:pt x="3504" y="1658"/>
                      </a:lnTo>
                      <a:lnTo>
                        <a:pt x="3516" y="1658"/>
                      </a:lnTo>
                      <a:lnTo>
                        <a:pt x="3527" y="1670"/>
                      </a:lnTo>
                      <a:lnTo>
                        <a:pt x="3527" y="1682"/>
                      </a:lnTo>
                      <a:lnTo>
                        <a:pt x="3527" y="1693"/>
                      </a:lnTo>
                      <a:lnTo>
                        <a:pt x="3527" y="1705"/>
                      </a:lnTo>
                      <a:lnTo>
                        <a:pt x="3516" y="1717"/>
                      </a:lnTo>
                      <a:lnTo>
                        <a:pt x="3516" y="1740"/>
                      </a:lnTo>
                      <a:lnTo>
                        <a:pt x="3504" y="1740"/>
                      </a:lnTo>
                      <a:lnTo>
                        <a:pt x="3493" y="1740"/>
                      </a:lnTo>
                      <a:lnTo>
                        <a:pt x="3493" y="1763"/>
                      </a:lnTo>
                      <a:lnTo>
                        <a:pt x="3470" y="1763"/>
                      </a:lnTo>
                      <a:lnTo>
                        <a:pt x="3435" y="1775"/>
                      </a:lnTo>
                      <a:lnTo>
                        <a:pt x="3435" y="1787"/>
                      </a:lnTo>
                      <a:lnTo>
                        <a:pt x="3412" y="1787"/>
                      </a:lnTo>
                      <a:lnTo>
                        <a:pt x="3401" y="1810"/>
                      </a:lnTo>
                      <a:lnTo>
                        <a:pt x="3378" y="1822"/>
                      </a:lnTo>
                      <a:lnTo>
                        <a:pt x="3389" y="1810"/>
                      </a:lnTo>
                      <a:lnTo>
                        <a:pt x="3366" y="1822"/>
                      </a:lnTo>
                      <a:lnTo>
                        <a:pt x="3355" y="1833"/>
                      </a:lnTo>
                      <a:lnTo>
                        <a:pt x="3355" y="1822"/>
                      </a:lnTo>
                      <a:lnTo>
                        <a:pt x="3332" y="1833"/>
                      </a:lnTo>
                      <a:lnTo>
                        <a:pt x="3308" y="1857"/>
                      </a:lnTo>
                      <a:lnTo>
                        <a:pt x="3308" y="1869"/>
                      </a:lnTo>
                      <a:lnTo>
                        <a:pt x="3320" y="1869"/>
                      </a:lnTo>
                      <a:lnTo>
                        <a:pt x="3332" y="1845"/>
                      </a:lnTo>
                      <a:lnTo>
                        <a:pt x="3320" y="1869"/>
                      </a:lnTo>
                      <a:lnTo>
                        <a:pt x="3308" y="1892"/>
                      </a:lnTo>
                      <a:lnTo>
                        <a:pt x="3274" y="1904"/>
                      </a:lnTo>
                      <a:lnTo>
                        <a:pt x="3262" y="1927"/>
                      </a:lnTo>
                      <a:lnTo>
                        <a:pt x="3239" y="1950"/>
                      </a:lnTo>
                      <a:lnTo>
                        <a:pt x="3228" y="1962"/>
                      </a:lnTo>
                      <a:lnTo>
                        <a:pt x="3205" y="1985"/>
                      </a:lnTo>
                      <a:lnTo>
                        <a:pt x="3182" y="1997"/>
                      </a:lnTo>
                      <a:lnTo>
                        <a:pt x="3170" y="1997"/>
                      </a:lnTo>
                      <a:lnTo>
                        <a:pt x="3159" y="2009"/>
                      </a:lnTo>
                      <a:lnTo>
                        <a:pt x="3136" y="2032"/>
                      </a:lnTo>
                      <a:lnTo>
                        <a:pt x="3112" y="2044"/>
                      </a:lnTo>
                      <a:lnTo>
                        <a:pt x="3112" y="2079"/>
                      </a:lnTo>
                      <a:lnTo>
                        <a:pt x="3101" y="2079"/>
                      </a:lnTo>
                      <a:lnTo>
                        <a:pt x="3101" y="2114"/>
                      </a:lnTo>
                      <a:lnTo>
                        <a:pt x="3112" y="2137"/>
                      </a:lnTo>
                      <a:lnTo>
                        <a:pt x="3112" y="2160"/>
                      </a:lnTo>
                      <a:lnTo>
                        <a:pt x="3112" y="2184"/>
                      </a:lnTo>
                      <a:lnTo>
                        <a:pt x="3078" y="2231"/>
                      </a:lnTo>
                      <a:lnTo>
                        <a:pt x="3078" y="2254"/>
                      </a:lnTo>
                      <a:lnTo>
                        <a:pt x="3032" y="2324"/>
                      </a:lnTo>
                      <a:lnTo>
                        <a:pt x="3032" y="2347"/>
                      </a:lnTo>
                      <a:lnTo>
                        <a:pt x="3009" y="2382"/>
                      </a:lnTo>
                      <a:lnTo>
                        <a:pt x="3009" y="2394"/>
                      </a:lnTo>
                      <a:lnTo>
                        <a:pt x="3009" y="2406"/>
                      </a:lnTo>
                      <a:lnTo>
                        <a:pt x="2997" y="2417"/>
                      </a:lnTo>
                      <a:lnTo>
                        <a:pt x="2997" y="2429"/>
                      </a:lnTo>
                      <a:lnTo>
                        <a:pt x="2997" y="2441"/>
                      </a:lnTo>
                      <a:lnTo>
                        <a:pt x="2997" y="2452"/>
                      </a:lnTo>
                      <a:lnTo>
                        <a:pt x="2997" y="2464"/>
                      </a:lnTo>
                      <a:lnTo>
                        <a:pt x="2986" y="2464"/>
                      </a:lnTo>
                      <a:lnTo>
                        <a:pt x="2986" y="2476"/>
                      </a:lnTo>
                      <a:lnTo>
                        <a:pt x="2997" y="2487"/>
                      </a:lnTo>
                      <a:lnTo>
                        <a:pt x="2986" y="2499"/>
                      </a:lnTo>
                      <a:lnTo>
                        <a:pt x="2974" y="2499"/>
                      </a:lnTo>
                      <a:lnTo>
                        <a:pt x="2974" y="2511"/>
                      </a:lnTo>
                      <a:lnTo>
                        <a:pt x="2974" y="2522"/>
                      </a:lnTo>
                      <a:lnTo>
                        <a:pt x="2963" y="2522"/>
                      </a:lnTo>
                      <a:lnTo>
                        <a:pt x="2951" y="2534"/>
                      </a:lnTo>
                      <a:lnTo>
                        <a:pt x="2940" y="2546"/>
                      </a:lnTo>
                      <a:lnTo>
                        <a:pt x="2940" y="2557"/>
                      </a:lnTo>
                      <a:lnTo>
                        <a:pt x="2917" y="2569"/>
                      </a:lnTo>
                      <a:lnTo>
                        <a:pt x="2905" y="2592"/>
                      </a:lnTo>
                      <a:lnTo>
                        <a:pt x="2893" y="2604"/>
                      </a:lnTo>
                      <a:lnTo>
                        <a:pt x="2882" y="2628"/>
                      </a:lnTo>
                      <a:lnTo>
                        <a:pt x="2870" y="2628"/>
                      </a:lnTo>
                      <a:lnTo>
                        <a:pt x="2859" y="2651"/>
                      </a:lnTo>
                      <a:lnTo>
                        <a:pt x="2847" y="2651"/>
                      </a:lnTo>
                      <a:lnTo>
                        <a:pt x="2847" y="2663"/>
                      </a:lnTo>
                      <a:lnTo>
                        <a:pt x="2836" y="2663"/>
                      </a:lnTo>
                      <a:lnTo>
                        <a:pt x="2824" y="2686"/>
                      </a:lnTo>
                      <a:lnTo>
                        <a:pt x="2813" y="2686"/>
                      </a:lnTo>
                      <a:lnTo>
                        <a:pt x="2813" y="2698"/>
                      </a:lnTo>
                      <a:lnTo>
                        <a:pt x="2801" y="2698"/>
                      </a:lnTo>
                      <a:lnTo>
                        <a:pt x="2801" y="2709"/>
                      </a:lnTo>
                      <a:lnTo>
                        <a:pt x="2801" y="2721"/>
                      </a:lnTo>
                      <a:lnTo>
                        <a:pt x="2790" y="2733"/>
                      </a:lnTo>
                      <a:lnTo>
                        <a:pt x="2767" y="2721"/>
                      </a:lnTo>
                      <a:lnTo>
                        <a:pt x="2698" y="2721"/>
                      </a:lnTo>
                      <a:lnTo>
                        <a:pt x="2651" y="2744"/>
                      </a:lnTo>
                      <a:lnTo>
                        <a:pt x="2640" y="2756"/>
                      </a:lnTo>
                      <a:lnTo>
                        <a:pt x="2628" y="2756"/>
                      </a:lnTo>
                      <a:lnTo>
                        <a:pt x="2628" y="2768"/>
                      </a:lnTo>
                      <a:lnTo>
                        <a:pt x="2617" y="2768"/>
                      </a:lnTo>
                      <a:lnTo>
                        <a:pt x="2605" y="2768"/>
                      </a:lnTo>
                      <a:lnTo>
                        <a:pt x="2594" y="2756"/>
                      </a:lnTo>
                      <a:lnTo>
                        <a:pt x="2582" y="2768"/>
                      </a:lnTo>
                      <a:lnTo>
                        <a:pt x="2571" y="2768"/>
                      </a:lnTo>
                      <a:lnTo>
                        <a:pt x="2559" y="2779"/>
                      </a:lnTo>
                      <a:lnTo>
                        <a:pt x="2536" y="2779"/>
                      </a:lnTo>
                      <a:lnTo>
                        <a:pt x="2525" y="2768"/>
                      </a:lnTo>
                      <a:lnTo>
                        <a:pt x="2513" y="2756"/>
                      </a:lnTo>
                      <a:lnTo>
                        <a:pt x="2513" y="2721"/>
                      </a:lnTo>
                      <a:lnTo>
                        <a:pt x="2513" y="2709"/>
                      </a:lnTo>
                      <a:lnTo>
                        <a:pt x="2502" y="2686"/>
                      </a:lnTo>
                      <a:lnTo>
                        <a:pt x="2490" y="2674"/>
                      </a:lnTo>
                      <a:lnTo>
                        <a:pt x="2502" y="2686"/>
                      </a:lnTo>
                      <a:lnTo>
                        <a:pt x="2490" y="2674"/>
                      </a:lnTo>
                      <a:lnTo>
                        <a:pt x="2478" y="2674"/>
                      </a:lnTo>
                      <a:lnTo>
                        <a:pt x="2467" y="2674"/>
                      </a:lnTo>
                      <a:lnTo>
                        <a:pt x="2467" y="2651"/>
                      </a:lnTo>
                      <a:lnTo>
                        <a:pt x="2467" y="2604"/>
                      </a:lnTo>
                      <a:lnTo>
                        <a:pt x="2455" y="2604"/>
                      </a:lnTo>
                      <a:lnTo>
                        <a:pt x="2432" y="2581"/>
                      </a:lnTo>
                      <a:lnTo>
                        <a:pt x="2432" y="2569"/>
                      </a:lnTo>
                      <a:lnTo>
                        <a:pt x="2421" y="2569"/>
                      </a:lnTo>
                      <a:lnTo>
                        <a:pt x="2421" y="2557"/>
                      </a:lnTo>
                      <a:lnTo>
                        <a:pt x="2409" y="2557"/>
                      </a:lnTo>
                      <a:lnTo>
                        <a:pt x="2409" y="2546"/>
                      </a:lnTo>
                      <a:lnTo>
                        <a:pt x="2398" y="2546"/>
                      </a:lnTo>
                      <a:lnTo>
                        <a:pt x="2352" y="2464"/>
                      </a:lnTo>
                      <a:lnTo>
                        <a:pt x="2352" y="2429"/>
                      </a:lnTo>
                      <a:lnTo>
                        <a:pt x="2340" y="2417"/>
                      </a:lnTo>
                      <a:lnTo>
                        <a:pt x="2329" y="2417"/>
                      </a:lnTo>
                      <a:lnTo>
                        <a:pt x="2317" y="2394"/>
                      </a:lnTo>
                      <a:lnTo>
                        <a:pt x="2306" y="2394"/>
                      </a:lnTo>
                      <a:lnTo>
                        <a:pt x="2306" y="2382"/>
                      </a:lnTo>
                      <a:lnTo>
                        <a:pt x="2294" y="2371"/>
                      </a:lnTo>
                      <a:lnTo>
                        <a:pt x="2294" y="2347"/>
                      </a:lnTo>
                      <a:lnTo>
                        <a:pt x="2294" y="2324"/>
                      </a:lnTo>
                      <a:lnTo>
                        <a:pt x="2283" y="2324"/>
                      </a:lnTo>
                      <a:lnTo>
                        <a:pt x="2294" y="2324"/>
                      </a:lnTo>
                      <a:lnTo>
                        <a:pt x="2283" y="2312"/>
                      </a:lnTo>
                      <a:lnTo>
                        <a:pt x="2283" y="2301"/>
                      </a:lnTo>
                      <a:lnTo>
                        <a:pt x="2283" y="2289"/>
                      </a:lnTo>
                      <a:lnTo>
                        <a:pt x="2294" y="2277"/>
                      </a:lnTo>
                      <a:lnTo>
                        <a:pt x="2294" y="2254"/>
                      </a:lnTo>
                      <a:lnTo>
                        <a:pt x="2271" y="2242"/>
                      </a:lnTo>
                      <a:lnTo>
                        <a:pt x="2259" y="2231"/>
                      </a:lnTo>
                      <a:lnTo>
                        <a:pt x="2248" y="2219"/>
                      </a:lnTo>
                      <a:lnTo>
                        <a:pt x="2259" y="2207"/>
                      </a:lnTo>
                      <a:lnTo>
                        <a:pt x="2236" y="2184"/>
                      </a:lnTo>
                      <a:lnTo>
                        <a:pt x="2225" y="2184"/>
                      </a:lnTo>
                      <a:lnTo>
                        <a:pt x="2225" y="2160"/>
                      </a:lnTo>
                      <a:lnTo>
                        <a:pt x="2202" y="2137"/>
                      </a:lnTo>
                      <a:lnTo>
                        <a:pt x="2202" y="2125"/>
                      </a:lnTo>
                      <a:lnTo>
                        <a:pt x="2179" y="2114"/>
                      </a:lnTo>
                      <a:lnTo>
                        <a:pt x="2167" y="2102"/>
                      </a:lnTo>
                      <a:lnTo>
                        <a:pt x="2144" y="2102"/>
                      </a:lnTo>
                      <a:lnTo>
                        <a:pt x="2156" y="2102"/>
                      </a:lnTo>
                      <a:lnTo>
                        <a:pt x="2156" y="2079"/>
                      </a:lnTo>
                      <a:lnTo>
                        <a:pt x="2167" y="2067"/>
                      </a:lnTo>
                      <a:lnTo>
                        <a:pt x="2179" y="2055"/>
                      </a:lnTo>
                      <a:lnTo>
                        <a:pt x="2202" y="2055"/>
                      </a:lnTo>
                      <a:lnTo>
                        <a:pt x="2213" y="2044"/>
                      </a:lnTo>
                      <a:lnTo>
                        <a:pt x="2225" y="2055"/>
                      </a:lnTo>
                      <a:lnTo>
                        <a:pt x="2236" y="2044"/>
                      </a:lnTo>
                      <a:lnTo>
                        <a:pt x="2248" y="2032"/>
                      </a:lnTo>
                      <a:lnTo>
                        <a:pt x="2259" y="2032"/>
                      </a:lnTo>
                      <a:lnTo>
                        <a:pt x="2283" y="2009"/>
                      </a:lnTo>
                      <a:lnTo>
                        <a:pt x="2294" y="2009"/>
                      </a:lnTo>
                      <a:lnTo>
                        <a:pt x="2317" y="2009"/>
                      </a:lnTo>
                      <a:lnTo>
                        <a:pt x="2340" y="2032"/>
                      </a:lnTo>
                      <a:lnTo>
                        <a:pt x="2352" y="2032"/>
                      </a:lnTo>
                      <a:lnTo>
                        <a:pt x="2375" y="2044"/>
                      </a:lnTo>
                      <a:lnTo>
                        <a:pt x="2409" y="2044"/>
                      </a:lnTo>
                      <a:lnTo>
                        <a:pt x="2421" y="2044"/>
                      </a:lnTo>
                      <a:lnTo>
                        <a:pt x="2421" y="2032"/>
                      </a:lnTo>
                      <a:lnTo>
                        <a:pt x="2444" y="2044"/>
                      </a:lnTo>
                      <a:lnTo>
                        <a:pt x="2467" y="2032"/>
                      </a:lnTo>
                      <a:lnTo>
                        <a:pt x="2478" y="2020"/>
                      </a:lnTo>
                      <a:lnTo>
                        <a:pt x="2478" y="2032"/>
                      </a:lnTo>
                      <a:lnTo>
                        <a:pt x="2490" y="2032"/>
                      </a:lnTo>
                      <a:lnTo>
                        <a:pt x="2502" y="2020"/>
                      </a:lnTo>
                      <a:lnTo>
                        <a:pt x="2513" y="2020"/>
                      </a:lnTo>
                      <a:lnTo>
                        <a:pt x="2536" y="2020"/>
                      </a:lnTo>
                      <a:lnTo>
                        <a:pt x="2548" y="2020"/>
                      </a:lnTo>
                      <a:lnTo>
                        <a:pt x="2548" y="1997"/>
                      </a:lnTo>
                      <a:lnTo>
                        <a:pt x="2548" y="2009"/>
                      </a:lnTo>
                      <a:lnTo>
                        <a:pt x="2559" y="2009"/>
                      </a:lnTo>
                      <a:lnTo>
                        <a:pt x="2571" y="2009"/>
                      </a:lnTo>
                      <a:lnTo>
                        <a:pt x="2582" y="1985"/>
                      </a:lnTo>
                      <a:lnTo>
                        <a:pt x="2582" y="1997"/>
                      </a:lnTo>
                      <a:lnTo>
                        <a:pt x="2594" y="1985"/>
                      </a:lnTo>
                      <a:lnTo>
                        <a:pt x="2594" y="1997"/>
                      </a:lnTo>
                      <a:lnTo>
                        <a:pt x="2605" y="1985"/>
                      </a:lnTo>
                      <a:lnTo>
                        <a:pt x="2617" y="1997"/>
                      </a:lnTo>
                      <a:lnTo>
                        <a:pt x="2628" y="1997"/>
                      </a:lnTo>
                      <a:lnTo>
                        <a:pt x="2640" y="2009"/>
                      </a:lnTo>
                      <a:lnTo>
                        <a:pt x="2663" y="1997"/>
                      </a:lnTo>
                      <a:lnTo>
                        <a:pt x="2698" y="2009"/>
                      </a:lnTo>
                      <a:lnTo>
                        <a:pt x="2709" y="1997"/>
                      </a:lnTo>
                      <a:lnTo>
                        <a:pt x="2721" y="1997"/>
                      </a:lnTo>
                      <a:lnTo>
                        <a:pt x="2732" y="1997"/>
                      </a:lnTo>
                      <a:lnTo>
                        <a:pt x="2744" y="1985"/>
                      </a:lnTo>
                      <a:lnTo>
                        <a:pt x="2755" y="1985"/>
                      </a:lnTo>
                      <a:lnTo>
                        <a:pt x="2755" y="1974"/>
                      </a:lnTo>
                      <a:lnTo>
                        <a:pt x="2767" y="1974"/>
                      </a:lnTo>
                      <a:lnTo>
                        <a:pt x="2778" y="1974"/>
                      </a:lnTo>
                      <a:lnTo>
                        <a:pt x="2790" y="1962"/>
                      </a:lnTo>
                      <a:lnTo>
                        <a:pt x="2801" y="1962"/>
                      </a:lnTo>
                      <a:lnTo>
                        <a:pt x="2801" y="1950"/>
                      </a:lnTo>
                      <a:lnTo>
                        <a:pt x="2813" y="1962"/>
                      </a:lnTo>
                      <a:lnTo>
                        <a:pt x="2836" y="1962"/>
                      </a:lnTo>
                      <a:lnTo>
                        <a:pt x="2870" y="1950"/>
                      </a:lnTo>
                      <a:lnTo>
                        <a:pt x="2882" y="1915"/>
                      </a:lnTo>
                      <a:lnTo>
                        <a:pt x="2893" y="1915"/>
                      </a:lnTo>
                      <a:lnTo>
                        <a:pt x="2905" y="1927"/>
                      </a:lnTo>
                      <a:lnTo>
                        <a:pt x="2928" y="1915"/>
                      </a:lnTo>
                      <a:lnTo>
                        <a:pt x="2928" y="1904"/>
                      </a:lnTo>
                      <a:lnTo>
                        <a:pt x="2928" y="1892"/>
                      </a:lnTo>
                      <a:lnTo>
                        <a:pt x="2940" y="1892"/>
                      </a:lnTo>
                      <a:lnTo>
                        <a:pt x="2940" y="1880"/>
                      </a:lnTo>
                      <a:lnTo>
                        <a:pt x="2951" y="1880"/>
                      </a:lnTo>
                      <a:lnTo>
                        <a:pt x="2951" y="1869"/>
                      </a:lnTo>
                      <a:lnTo>
                        <a:pt x="2951" y="1857"/>
                      </a:lnTo>
                      <a:lnTo>
                        <a:pt x="2963" y="1857"/>
                      </a:lnTo>
                      <a:lnTo>
                        <a:pt x="2963" y="1845"/>
                      </a:lnTo>
                      <a:lnTo>
                        <a:pt x="2974" y="1857"/>
                      </a:lnTo>
                      <a:lnTo>
                        <a:pt x="2974" y="1845"/>
                      </a:lnTo>
                      <a:lnTo>
                        <a:pt x="2997" y="1822"/>
                      </a:lnTo>
                      <a:lnTo>
                        <a:pt x="3009" y="1798"/>
                      </a:lnTo>
                      <a:lnTo>
                        <a:pt x="3020" y="1787"/>
                      </a:lnTo>
                      <a:lnTo>
                        <a:pt x="3020" y="1763"/>
                      </a:lnTo>
                      <a:lnTo>
                        <a:pt x="3032" y="1752"/>
                      </a:lnTo>
                      <a:lnTo>
                        <a:pt x="3055" y="1740"/>
                      </a:lnTo>
                      <a:lnTo>
                        <a:pt x="3055" y="1728"/>
                      </a:lnTo>
                      <a:lnTo>
                        <a:pt x="3078" y="1705"/>
                      </a:lnTo>
                      <a:lnTo>
                        <a:pt x="3112" y="1717"/>
                      </a:lnTo>
                      <a:lnTo>
                        <a:pt x="3124" y="1705"/>
                      </a:lnTo>
                      <a:lnTo>
                        <a:pt x="3136" y="1705"/>
                      </a:lnTo>
                      <a:lnTo>
                        <a:pt x="3159" y="1693"/>
                      </a:lnTo>
                      <a:lnTo>
                        <a:pt x="3170" y="1658"/>
                      </a:lnTo>
                      <a:lnTo>
                        <a:pt x="3182" y="1647"/>
                      </a:lnTo>
                      <a:lnTo>
                        <a:pt x="3193" y="1647"/>
                      </a:lnTo>
                      <a:lnTo>
                        <a:pt x="3193" y="1670"/>
                      </a:lnTo>
                      <a:lnTo>
                        <a:pt x="3216" y="1658"/>
                      </a:lnTo>
                      <a:lnTo>
                        <a:pt x="3228" y="1670"/>
                      </a:lnTo>
                      <a:lnTo>
                        <a:pt x="3239" y="1658"/>
                      </a:lnTo>
                      <a:lnTo>
                        <a:pt x="3239" y="1670"/>
                      </a:lnTo>
                      <a:lnTo>
                        <a:pt x="3251" y="1658"/>
                      </a:lnTo>
                      <a:lnTo>
                        <a:pt x="3274" y="1658"/>
                      </a:lnTo>
                      <a:close/>
                      <a:moveTo>
                        <a:pt x="1695" y="2406"/>
                      </a:moveTo>
                      <a:lnTo>
                        <a:pt x="1718" y="2417"/>
                      </a:lnTo>
                      <a:lnTo>
                        <a:pt x="1729" y="2406"/>
                      </a:lnTo>
                      <a:lnTo>
                        <a:pt x="1729" y="2417"/>
                      </a:lnTo>
                      <a:lnTo>
                        <a:pt x="1729" y="2429"/>
                      </a:lnTo>
                      <a:lnTo>
                        <a:pt x="1752" y="2429"/>
                      </a:lnTo>
                      <a:lnTo>
                        <a:pt x="1752" y="2441"/>
                      </a:lnTo>
                      <a:lnTo>
                        <a:pt x="1775" y="2452"/>
                      </a:lnTo>
                      <a:lnTo>
                        <a:pt x="1798" y="2464"/>
                      </a:lnTo>
                      <a:lnTo>
                        <a:pt x="1810" y="2464"/>
                      </a:lnTo>
                      <a:lnTo>
                        <a:pt x="1810" y="2487"/>
                      </a:lnTo>
                      <a:lnTo>
                        <a:pt x="1821" y="2487"/>
                      </a:lnTo>
                      <a:lnTo>
                        <a:pt x="1821" y="2499"/>
                      </a:lnTo>
                      <a:lnTo>
                        <a:pt x="1833" y="2511"/>
                      </a:lnTo>
                      <a:lnTo>
                        <a:pt x="1833" y="2522"/>
                      </a:lnTo>
                      <a:lnTo>
                        <a:pt x="1844" y="2546"/>
                      </a:lnTo>
                      <a:lnTo>
                        <a:pt x="1833" y="2546"/>
                      </a:lnTo>
                      <a:lnTo>
                        <a:pt x="1833" y="2569"/>
                      </a:lnTo>
                      <a:lnTo>
                        <a:pt x="1844" y="2581"/>
                      </a:lnTo>
                      <a:lnTo>
                        <a:pt x="1833" y="2592"/>
                      </a:lnTo>
                      <a:lnTo>
                        <a:pt x="1821" y="2592"/>
                      </a:lnTo>
                      <a:lnTo>
                        <a:pt x="1810" y="2616"/>
                      </a:lnTo>
                      <a:lnTo>
                        <a:pt x="1787" y="2628"/>
                      </a:lnTo>
                      <a:lnTo>
                        <a:pt x="1764" y="2651"/>
                      </a:lnTo>
                      <a:lnTo>
                        <a:pt x="1764" y="2663"/>
                      </a:lnTo>
                      <a:lnTo>
                        <a:pt x="1752" y="2663"/>
                      </a:lnTo>
                      <a:lnTo>
                        <a:pt x="1729" y="2686"/>
                      </a:lnTo>
                      <a:lnTo>
                        <a:pt x="1718" y="2686"/>
                      </a:lnTo>
                      <a:lnTo>
                        <a:pt x="1718" y="2698"/>
                      </a:lnTo>
                      <a:lnTo>
                        <a:pt x="1706" y="2686"/>
                      </a:lnTo>
                      <a:lnTo>
                        <a:pt x="1695" y="2709"/>
                      </a:lnTo>
                      <a:lnTo>
                        <a:pt x="1672" y="2709"/>
                      </a:lnTo>
                      <a:lnTo>
                        <a:pt x="1672" y="2721"/>
                      </a:lnTo>
                      <a:lnTo>
                        <a:pt x="1637" y="2709"/>
                      </a:lnTo>
                      <a:lnTo>
                        <a:pt x="1614" y="2709"/>
                      </a:lnTo>
                      <a:lnTo>
                        <a:pt x="1591" y="2721"/>
                      </a:lnTo>
                      <a:lnTo>
                        <a:pt x="1568" y="2709"/>
                      </a:lnTo>
                      <a:lnTo>
                        <a:pt x="1545" y="2709"/>
                      </a:lnTo>
                      <a:lnTo>
                        <a:pt x="1545" y="2686"/>
                      </a:lnTo>
                      <a:lnTo>
                        <a:pt x="1510" y="2686"/>
                      </a:lnTo>
                      <a:lnTo>
                        <a:pt x="1510" y="2663"/>
                      </a:lnTo>
                      <a:lnTo>
                        <a:pt x="1499" y="2663"/>
                      </a:lnTo>
                      <a:lnTo>
                        <a:pt x="1476" y="2663"/>
                      </a:lnTo>
                      <a:lnTo>
                        <a:pt x="1464" y="2639"/>
                      </a:lnTo>
                      <a:lnTo>
                        <a:pt x="1464" y="2604"/>
                      </a:lnTo>
                      <a:lnTo>
                        <a:pt x="1441" y="2592"/>
                      </a:lnTo>
                      <a:lnTo>
                        <a:pt x="1430" y="2592"/>
                      </a:lnTo>
                      <a:lnTo>
                        <a:pt x="1430" y="2569"/>
                      </a:lnTo>
                      <a:lnTo>
                        <a:pt x="1418" y="2557"/>
                      </a:lnTo>
                      <a:lnTo>
                        <a:pt x="1418" y="2522"/>
                      </a:lnTo>
                      <a:lnTo>
                        <a:pt x="1430" y="2499"/>
                      </a:lnTo>
                      <a:lnTo>
                        <a:pt x="1418" y="2476"/>
                      </a:lnTo>
                      <a:lnTo>
                        <a:pt x="1418" y="2464"/>
                      </a:lnTo>
                      <a:lnTo>
                        <a:pt x="1430" y="2452"/>
                      </a:lnTo>
                      <a:lnTo>
                        <a:pt x="1441" y="2441"/>
                      </a:lnTo>
                      <a:lnTo>
                        <a:pt x="1441" y="2417"/>
                      </a:lnTo>
                      <a:lnTo>
                        <a:pt x="1453" y="2394"/>
                      </a:lnTo>
                      <a:lnTo>
                        <a:pt x="1464" y="2382"/>
                      </a:lnTo>
                      <a:lnTo>
                        <a:pt x="1464" y="2371"/>
                      </a:lnTo>
                      <a:lnTo>
                        <a:pt x="1476" y="2359"/>
                      </a:lnTo>
                      <a:lnTo>
                        <a:pt x="1487" y="2359"/>
                      </a:lnTo>
                      <a:lnTo>
                        <a:pt x="1499" y="2347"/>
                      </a:lnTo>
                      <a:lnTo>
                        <a:pt x="1510" y="2347"/>
                      </a:lnTo>
                      <a:lnTo>
                        <a:pt x="1522" y="2347"/>
                      </a:lnTo>
                      <a:lnTo>
                        <a:pt x="1533" y="2347"/>
                      </a:lnTo>
                      <a:lnTo>
                        <a:pt x="1545" y="2336"/>
                      </a:lnTo>
                      <a:lnTo>
                        <a:pt x="1568" y="2336"/>
                      </a:lnTo>
                      <a:lnTo>
                        <a:pt x="1591" y="2359"/>
                      </a:lnTo>
                      <a:lnTo>
                        <a:pt x="1602" y="2371"/>
                      </a:lnTo>
                      <a:lnTo>
                        <a:pt x="1614" y="2359"/>
                      </a:lnTo>
                      <a:lnTo>
                        <a:pt x="1614" y="2371"/>
                      </a:lnTo>
                      <a:lnTo>
                        <a:pt x="1625" y="2359"/>
                      </a:lnTo>
                      <a:lnTo>
                        <a:pt x="1649" y="2371"/>
                      </a:lnTo>
                      <a:lnTo>
                        <a:pt x="1660" y="2371"/>
                      </a:lnTo>
                      <a:lnTo>
                        <a:pt x="1672" y="2371"/>
                      </a:lnTo>
                      <a:lnTo>
                        <a:pt x="1683" y="2371"/>
                      </a:lnTo>
                      <a:lnTo>
                        <a:pt x="1683" y="2382"/>
                      </a:lnTo>
                      <a:lnTo>
                        <a:pt x="1695" y="2394"/>
                      </a:lnTo>
                      <a:lnTo>
                        <a:pt x="1695" y="2406"/>
                      </a:lnTo>
                      <a:close/>
                      <a:moveTo>
                        <a:pt x="4438" y="2511"/>
                      </a:moveTo>
                      <a:lnTo>
                        <a:pt x="4450" y="2511"/>
                      </a:lnTo>
                      <a:lnTo>
                        <a:pt x="4484" y="2511"/>
                      </a:lnTo>
                      <a:lnTo>
                        <a:pt x="4507" y="2511"/>
                      </a:lnTo>
                      <a:lnTo>
                        <a:pt x="4519" y="2499"/>
                      </a:lnTo>
                      <a:lnTo>
                        <a:pt x="4530" y="2499"/>
                      </a:lnTo>
                      <a:lnTo>
                        <a:pt x="4530" y="2487"/>
                      </a:lnTo>
                      <a:lnTo>
                        <a:pt x="4542" y="2487"/>
                      </a:lnTo>
                      <a:lnTo>
                        <a:pt x="4565" y="2511"/>
                      </a:lnTo>
                      <a:lnTo>
                        <a:pt x="4565" y="2499"/>
                      </a:lnTo>
                      <a:lnTo>
                        <a:pt x="4588" y="2511"/>
                      </a:lnTo>
                      <a:lnTo>
                        <a:pt x="4600" y="2511"/>
                      </a:lnTo>
                      <a:lnTo>
                        <a:pt x="4611" y="2534"/>
                      </a:lnTo>
                      <a:lnTo>
                        <a:pt x="4623" y="2522"/>
                      </a:lnTo>
                      <a:lnTo>
                        <a:pt x="4646" y="2546"/>
                      </a:lnTo>
                      <a:lnTo>
                        <a:pt x="4680" y="2534"/>
                      </a:lnTo>
                      <a:lnTo>
                        <a:pt x="4703" y="2511"/>
                      </a:lnTo>
                      <a:lnTo>
                        <a:pt x="4703" y="2487"/>
                      </a:lnTo>
                      <a:lnTo>
                        <a:pt x="4692" y="2476"/>
                      </a:lnTo>
                      <a:lnTo>
                        <a:pt x="4692" y="2464"/>
                      </a:lnTo>
                      <a:lnTo>
                        <a:pt x="4703" y="2464"/>
                      </a:lnTo>
                      <a:lnTo>
                        <a:pt x="4726" y="2441"/>
                      </a:lnTo>
                      <a:lnTo>
                        <a:pt x="4749" y="2452"/>
                      </a:lnTo>
                      <a:lnTo>
                        <a:pt x="4749" y="2476"/>
                      </a:lnTo>
                      <a:lnTo>
                        <a:pt x="4761" y="2476"/>
                      </a:lnTo>
                      <a:lnTo>
                        <a:pt x="4749" y="2476"/>
                      </a:lnTo>
                      <a:lnTo>
                        <a:pt x="4749" y="2522"/>
                      </a:lnTo>
                      <a:lnTo>
                        <a:pt x="4749" y="2487"/>
                      </a:lnTo>
                      <a:lnTo>
                        <a:pt x="4738" y="2499"/>
                      </a:lnTo>
                      <a:lnTo>
                        <a:pt x="4738" y="2511"/>
                      </a:lnTo>
                      <a:lnTo>
                        <a:pt x="4726" y="2546"/>
                      </a:lnTo>
                      <a:lnTo>
                        <a:pt x="4726" y="2511"/>
                      </a:lnTo>
                      <a:lnTo>
                        <a:pt x="4726" y="2522"/>
                      </a:lnTo>
                      <a:lnTo>
                        <a:pt x="4726" y="2511"/>
                      </a:lnTo>
                      <a:lnTo>
                        <a:pt x="4715" y="2511"/>
                      </a:lnTo>
                      <a:lnTo>
                        <a:pt x="4715" y="2522"/>
                      </a:lnTo>
                      <a:lnTo>
                        <a:pt x="4715" y="2534"/>
                      </a:lnTo>
                      <a:lnTo>
                        <a:pt x="4715" y="2546"/>
                      </a:lnTo>
                      <a:lnTo>
                        <a:pt x="4715" y="2557"/>
                      </a:lnTo>
                      <a:lnTo>
                        <a:pt x="4715" y="2546"/>
                      </a:lnTo>
                      <a:lnTo>
                        <a:pt x="4715" y="2557"/>
                      </a:lnTo>
                      <a:lnTo>
                        <a:pt x="4726" y="2557"/>
                      </a:lnTo>
                      <a:lnTo>
                        <a:pt x="4738" y="2592"/>
                      </a:lnTo>
                      <a:lnTo>
                        <a:pt x="4726" y="2628"/>
                      </a:lnTo>
                      <a:lnTo>
                        <a:pt x="4738" y="2651"/>
                      </a:lnTo>
                      <a:lnTo>
                        <a:pt x="4726" y="2674"/>
                      </a:lnTo>
                      <a:lnTo>
                        <a:pt x="4738" y="2686"/>
                      </a:lnTo>
                      <a:lnTo>
                        <a:pt x="4738" y="2698"/>
                      </a:lnTo>
                      <a:lnTo>
                        <a:pt x="4738" y="2721"/>
                      </a:lnTo>
                      <a:lnTo>
                        <a:pt x="4772" y="2733"/>
                      </a:lnTo>
                      <a:lnTo>
                        <a:pt x="4784" y="2744"/>
                      </a:lnTo>
                      <a:lnTo>
                        <a:pt x="4784" y="2768"/>
                      </a:lnTo>
                      <a:lnTo>
                        <a:pt x="4807" y="2779"/>
                      </a:lnTo>
                      <a:lnTo>
                        <a:pt x="4795" y="2779"/>
                      </a:lnTo>
                      <a:lnTo>
                        <a:pt x="4807" y="2791"/>
                      </a:lnTo>
                      <a:lnTo>
                        <a:pt x="4807" y="2803"/>
                      </a:lnTo>
                      <a:lnTo>
                        <a:pt x="4819" y="2814"/>
                      </a:lnTo>
                      <a:lnTo>
                        <a:pt x="4795" y="2826"/>
                      </a:lnTo>
                      <a:lnTo>
                        <a:pt x="4795" y="2849"/>
                      </a:lnTo>
                      <a:lnTo>
                        <a:pt x="4795" y="2838"/>
                      </a:lnTo>
                      <a:lnTo>
                        <a:pt x="4784" y="2849"/>
                      </a:lnTo>
                      <a:lnTo>
                        <a:pt x="4784" y="2861"/>
                      </a:lnTo>
                      <a:lnTo>
                        <a:pt x="4795" y="2861"/>
                      </a:lnTo>
                      <a:lnTo>
                        <a:pt x="4795" y="2873"/>
                      </a:lnTo>
                      <a:lnTo>
                        <a:pt x="4795" y="2884"/>
                      </a:lnTo>
                      <a:lnTo>
                        <a:pt x="4795" y="2896"/>
                      </a:lnTo>
                      <a:lnTo>
                        <a:pt x="4819" y="2908"/>
                      </a:lnTo>
                      <a:lnTo>
                        <a:pt x="4819" y="2919"/>
                      </a:lnTo>
                      <a:lnTo>
                        <a:pt x="4830" y="2931"/>
                      </a:lnTo>
                      <a:lnTo>
                        <a:pt x="4807" y="2919"/>
                      </a:lnTo>
                      <a:lnTo>
                        <a:pt x="4784" y="2931"/>
                      </a:lnTo>
                      <a:lnTo>
                        <a:pt x="4784" y="2954"/>
                      </a:lnTo>
                      <a:lnTo>
                        <a:pt x="4784" y="2990"/>
                      </a:lnTo>
                      <a:lnTo>
                        <a:pt x="4772" y="3013"/>
                      </a:lnTo>
                      <a:lnTo>
                        <a:pt x="4772" y="3036"/>
                      </a:lnTo>
                      <a:lnTo>
                        <a:pt x="4784" y="3036"/>
                      </a:lnTo>
                      <a:lnTo>
                        <a:pt x="4795" y="3036"/>
                      </a:lnTo>
                      <a:lnTo>
                        <a:pt x="4784" y="3048"/>
                      </a:lnTo>
                      <a:lnTo>
                        <a:pt x="4784" y="3071"/>
                      </a:lnTo>
                      <a:lnTo>
                        <a:pt x="4772" y="3083"/>
                      </a:lnTo>
                      <a:lnTo>
                        <a:pt x="4761" y="3083"/>
                      </a:lnTo>
                      <a:lnTo>
                        <a:pt x="4749" y="3095"/>
                      </a:lnTo>
                      <a:lnTo>
                        <a:pt x="4738" y="3095"/>
                      </a:lnTo>
                      <a:lnTo>
                        <a:pt x="4726" y="3106"/>
                      </a:lnTo>
                      <a:lnTo>
                        <a:pt x="4715" y="3141"/>
                      </a:lnTo>
                      <a:lnTo>
                        <a:pt x="4726" y="3153"/>
                      </a:lnTo>
                      <a:lnTo>
                        <a:pt x="4715" y="3176"/>
                      </a:lnTo>
                      <a:lnTo>
                        <a:pt x="4680" y="3188"/>
                      </a:lnTo>
                      <a:lnTo>
                        <a:pt x="4600" y="3200"/>
                      </a:lnTo>
                      <a:lnTo>
                        <a:pt x="4576" y="3223"/>
                      </a:lnTo>
                      <a:lnTo>
                        <a:pt x="4553" y="3223"/>
                      </a:lnTo>
                      <a:lnTo>
                        <a:pt x="4530" y="3246"/>
                      </a:lnTo>
                      <a:lnTo>
                        <a:pt x="4484" y="3258"/>
                      </a:lnTo>
                      <a:lnTo>
                        <a:pt x="4473" y="3270"/>
                      </a:lnTo>
                      <a:lnTo>
                        <a:pt x="4461" y="3305"/>
                      </a:lnTo>
                      <a:lnTo>
                        <a:pt x="4450" y="3316"/>
                      </a:lnTo>
                      <a:lnTo>
                        <a:pt x="4404" y="3316"/>
                      </a:lnTo>
                      <a:lnTo>
                        <a:pt x="4380" y="3293"/>
                      </a:lnTo>
                      <a:lnTo>
                        <a:pt x="4369" y="3293"/>
                      </a:lnTo>
                      <a:lnTo>
                        <a:pt x="4334" y="3281"/>
                      </a:lnTo>
                      <a:lnTo>
                        <a:pt x="4311" y="3270"/>
                      </a:lnTo>
                      <a:lnTo>
                        <a:pt x="4300" y="3270"/>
                      </a:lnTo>
                      <a:lnTo>
                        <a:pt x="4288" y="3281"/>
                      </a:lnTo>
                      <a:lnTo>
                        <a:pt x="4277" y="3270"/>
                      </a:lnTo>
                      <a:lnTo>
                        <a:pt x="4265" y="3270"/>
                      </a:lnTo>
                      <a:lnTo>
                        <a:pt x="4277" y="3270"/>
                      </a:lnTo>
                      <a:lnTo>
                        <a:pt x="4254" y="3246"/>
                      </a:lnTo>
                      <a:lnTo>
                        <a:pt x="4254" y="3235"/>
                      </a:lnTo>
                      <a:lnTo>
                        <a:pt x="4242" y="3246"/>
                      </a:lnTo>
                      <a:lnTo>
                        <a:pt x="4242" y="3235"/>
                      </a:lnTo>
                      <a:lnTo>
                        <a:pt x="4219" y="3223"/>
                      </a:lnTo>
                      <a:lnTo>
                        <a:pt x="4231" y="3223"/>
                      </a:lnTo>
                      <a:lnTo>
                        <a:pt x="4219" y="3223"/>
                      </a:lnTo>
                      <a:lnTo>
                        <a:pt x="4219" y="3211"/>
                      </a:lnTo>
                      <a:lnTo>
                        <a:pt x="4219" y="3223"/>
                      </a:lnTo>
                      <a:lnTo>
                        <a:pt x="4196" y="3211"/>
                      </a:lnTo>
                      <a:lnTo>
                        <a:pt x="4208" y="3200"/>
                      </a:lnTo>
                      <a:lnTo>
                        <a:pt x="4196" y="3200"/>
                      </a:lnTo>
                      <a:lnTo>
                        <a:pt x="4185" y="3188"/>
                      </a:lnTo>
                      <a:lnTo>
                        <a:pt x="4173" y="3188"/>
                      </a:lnTo>
                      <a:lnTo>
                        <a:pt x="4161" y="3176"/>
                      </a:lnTo>
                      <a:lnTo>
                        <a:pt x="4150" y="3165"/>
                      </a:lnTo>
                      <a:lnTo>
                        <a:pt x="4150" y="3153"/>
                      </a:lnTo>
                      <a:lnTo>
                        <a:pt x="4127" y="3153"/>
                      </a:lnTo>
                      <a:lnTo>
                        <a:pt x="4115" y="3141"/>
                      </a:lnTo>
                      <a:lnTo>
                        <a:pt x="4104" y="3130"/>
                      </a:lnTo>
                      <a:lnTo>
                        <a:pt x="4092" y="3118"/>
                      </a:lnTo>
                      <a:lnTo>
                        <a:pt x="4069" y="3071"/>
                      </a:lnTo>
                      <a:lnTo>
                        <a:pt x="4035" y="3001"/>
                      </a:lnTo>
                      <a:lnTo>
                        <a:pt x="4012" y="2966"/>
                      </a:lnTo>
                      <a:lnTo>
                        <a:pt x="4012" y="2954"/>
                      </a:lnTo>
                      <a:lnTo>
                        <a:pt x="4023" y="2896"/>
                      </a:lnTo>
                      <a:lnTo>
                        <a:pt x="4012" y="2849"/>
                      </a:lnTo>
                      <a:lnTo>
                        <a:pt x="4023" y="2826"/>
                      </a:lnTo>
                      <a:lnTo>
                        <a:pt x="4023" y="2814"/>
                      </a:lnTo>
                      <a:lnTo>
                        <a:pt x="4035" y="2814"/>
                      </a:lnTo>
                      <a:lnTo>
                        <a:pt x="4046" y="2779"/>
                      </a:lnTo>
                      <a:lnTo>
                        <a:pt x="4035" y="2768"/>
                      </a:lnTo>
                      <a:lnTo>
                        <a:pt x="4046" y="2756"/>
                      </a:lnTo>
                      <a:lnTo>
                        <a:pt x="4058" y="2756"/>
                      </a:lnTo>
                      <a:lnTo>
                        <a:pt x="4081" y="2756"/>
                      </a:lnTo>
                      <a:lnTo>
                        <a:pt x="4115" y="2733"/>
                      </a:lnTo>
                      <a:lnTo>
                        <a:pt x="4127" y="2721"/>
                      </a:lnTo>
                      <a:lnTo>
                        <a:pt x="4127" y="2709"/>
                      </a:lnTo>
                      <a:lnTo>
                        <a:pt x="4161" y="2698"/>
                      </a:lnTo>
                      <a:lnTo>
                        <a:pt x="4185" y="2686"/>
                      </a:lnTo>
                      <a:lnTo>
                        <a:pt x="4185" y="2663"/>
                      </a:lnTo>
                      <a:lnTo>
                        <a:pt x="4208" y="2651"/>
                      </a:lnTo>
                      <a:lnTo>
                        <a:pt x="4231" y="2628"/>
                      </a:lnTo>
                      <a:lnTo>
                        <a:pt x="4231" y="2604"/>
                      </a:lnTo>
                      <a:lnTo>
                        <a:pt x="4219" y="2592"/>
                      </a:lnTo>
                      <a:lnTo>
                        <a:pt x="4231" y="2581"/>
                      </a:lnTo>
                      <a:lnTo>
                        <a:pt x="4231" y="2569"/>
                      </a:lnTo>
                      <a:lnTo>
                        <a:pt x="4242" y="2557"/>
                      </a:lnTo>
                      <a:lnTo>
                        <a:pt x="4231" y="2557"/>
                      </a:lnTo>
                      <a:lnTo>
                        <a:pt x="4242" y="2534"/>
                      </a:lnTo>
                      <a:lnTo>
                        <a:pt x="4242" y="2522"/>
                      </a:lnTo>
                      <a:lnTo>
                        <a:pt x="4242" y="2511"/>
                      </a:lnTo>
                      <a:lnTo>
                        <a:pt x="4254" y="2499"/>
                      </a:lnTo>
                      <a:lnTo>
                        <a:pt x="4231" y="2476"/>
                      </a:lnTo>
                      <a:lnTo>
                        <a:pt x="4231" y="2464"/>
                      </a:lnTo>
                      <a:lnTo>
                        <a:pt x="4242" y="2476"/>
                      </a:lnTo>
                      <a:lnTo>
                        <a:pt x="4254" y="2476"/>
                      </a:lnTo>
                      <a:lnTo>
                        <a:pt x="4265" y="2464"/>
                      </a:lnTo>
                      <a:lnTo>
                        <a:pt x="4277" y="2464"/>
                      </a:lnTo>
                      <a:lnTo>
                        <a:pt x="4277" y="2476"/>
                      </a:lnTo>
                      <a:lnTo>
                        <a:pt x="4300" y="2487"/>
                      </a:lnTo>
                      <a:lnTo>
                        <a:pt x="4323" y="2464"/>
                      </a:lnTo>
                      <a:lnTo>
                        <a:pt x="4334" y="2476"/>
                      </a:lnTo>
                      <a:lnTo>
                        <a:pt x="4357" y="2452"/>
                      </a:lnTo>
                      <a:lnTo>
                        <a:pt x="4357" y="2464"/>
                      </a:lnTo>
                      <a:lnTo>
                        <a:pt x="4369" y="2464"/>
                      </a:lnTo>
                      <a:lnTo>
                        <a:pt x="4380" y="2476"/>
                      </a:lnTo>
                      <a:lnTo>
                        <a:pt x="4369" y="2487"/>
                      </a:lnTo>
                      <a:lnTo>
                        <a:pt x="4380" y="2487"/>
                      </a:lnTo>
                      <a:lnTo>
                        <a:pt x="4392" y="2487"/>
                      </a:lnTo>
                      <a:lnTo>
                        <a:pt x="4392" y="2511"/>
                      </a:lnTo>
                      <a:lnTo>
                        <a:pt x="4404" y="2499"/>
                      </a:lnTo>
                      <a:lnTo>
                        <a:pt x="4415" y="2511"/>
                      </a:lnTo>
                      <a:lnTo>
                        <a:pt x="4438" y="2511"/>
                      </a:lnTo>
                      <a:close/>
                      <a:moveTo>
                        <a:pt x="288" y="3083"/>
                      </a:moveTo>
                      <a:lnTo>
                        <a:pt x="300" y="3083"/>
                      </a:lnTo>
                      <a:lnTo>
                        <a:pt x="311" y="3071"/>
                      </a:lnTo>
                      <a:lnTo>
                        <a:pt x="334" y="3071"/>
                      </a:lnTo>
                      <a:lnTo>
                        <a:pt x="346" y="3048"/>
                      </a:lnTo>
                      <a:lnTo>
                        <a:pt x="357" y="3048"/>
                      </a:lnTo>
                      <a:lnTo>
                        <a:pt x="381" y="3048"/>
                      </a:lnTo>
                      <a:lnTo>
                        <a:pt x="392" y="3036"/>
                      </a:lnTo>
                      <a:lnTo>
                        <a:pt x="427" y="3036"/>
                      </a:lnTo>
                      <a:lnTo>
                        <a:pt x="427" y="3048"/>
                      </a:lnTo>
                      <a:lnTo>
                        <a:pt x="450" y="3048"/>
                      </a:lnTo>
                      <a:lnTo>
                        <a:pt x="450" y="3060"/>
                      </a:lnTo>
                      <a:lnTo>
                        <a:pt x="461" y="3071"/>
                      </a:lnTo>
                      <a:lnTo>
                        <a:pt x="473" y="3083"/>
                      </a:lnTo>
                      <a:lnTo>
                        <a:pt x="461" y="3083"/>
                      </a:lnTo>
                      <a:lnTo>
                        <a:pt x="484" y="3106"/>
                      </a:lnTo>
                      <a:lnTo>
                        <a:pt x="484" y="3118"/>
                      </a:lnTo>
                      <a:lnTo>
                        <a:pt x="461" y="3153"/>
                      </a:lnTo>
                      <a:lnTo>
                        <a:pt x="450" y="3153"/>
                      </a:lnTo>
                      <a:lnTo>
                        <a:pt x="450" y="3165"/>
                      </a:lnTo>
                      <a:lnTo>
                        <a:pt x="450" y="3153"/>
                      </a:lnTo>
                      <a:lnTo>
                        <a:pt x="438" y="3176"/>
                      </a:lnTo>
                      <a:lnTo>
                        <a:pt x="427" y="3188"/>
                      </a:lnTo>
                      <a:lnTo>
                        <a:pt x="438" y="3200"/>
                      </a:lnTo>
                      <a:lnTo>
                        <a:pt x="404" y="3246"/>
                      </a:lnTo>
                      <a:lnTo>
                        <a:pt x="404" y="3258"/>
                      </a:lnTo>
                      <a:lnTo>
                        <a:pt x="392" y="3270"/>
                      </a:lnTo>
                      <a:lnTo>
                        <a:pt x="369" y="3270"/>
                      </a:lnTo>
                      <a:lnTo>
                        <a:pt x="346" y="3281"/>
                      </a:lnTo>
                      <a:lnTo>
                        <a:pt x="346" y="3340"/>
                      </a:lnTo>
                      <a:lnTo>
                        <a:pt x="334" y="3340"/>
                      </a:lnTo>
                      <a:lnTo>
                        <a:pt x="334" y="3363"/>
                      </a:lnTo>
                      <a:lnTo>
                        <a:pt x="323" y="3375"/>
                      </a:lnTo>
                      <a:lnTo>
                        <a:pt x="323" y="3422"/>
                      </a:lnTo>
                      <a:lnTo>
                        <a:pt x="311" y="3445"/>
                      </a:lnTo>
                      <a:lnTo>
                        <a:pt x="288" y="3445"/>
                      </a:lnTo>
                      <a:lnTo>
                        <a:pt x="277" y="3422"/>
                      </a:lnTo>
                      <a:lnTo>
                        <a:pt x="254" y="3422"/>
                      </a:lnTo>
                      <a:lnTo>
                        <a:pt x="242" y="3398"/>
                      </a:lnTo>
                      <a:lnTo>
                        <a:pt x="242" y="3387"/>
                      </a:lnTo>
                      <a:lnTo>
                        <a:pt x="231" y="3375"/>
                      </a:lnTo>
                      <a:lnTo>
                        <a:pt x="219" y="3363"/>
                      </a:lnTo>
                      <a:lnTo>
                        <a:pt x="185" y="3328"/>
                      </a:lnTo>
                      <a:lnTo>
                        <a:pt x="58" y="3305"/>
                      </a:lnTo>
                      <a:lnTo>
                        <a:pt x="23" y="3305"/>
                      </a:lnTo>
                      <a:lnTo>
                        <a:pt x="0" y="3281"/>
                      </a:lnTo>
                      <a:lnTo>
                        <a:pt x="0" y="3258"/>
                      </a:lnTo>
                      <a:lnTo>
                        <a:pt x="12" y="3246"/>
                      </a:lnTo>
                      <a:lnTo>
                        <a:pt x="12" y="3223"/>
                      </a:lnTo>
                      <a:lnTo>
                        <a:pt x="12" y="3211"/>
                      </a:lnTo>
                      <a:lnTo>
                        <a:pt x="23" y="3200"/>
                      </a:lnTo>
                      <a:lnTo>
                        <a:pt x="35" y="3188"/>
                      </a:lnTo>
                      <a:lnTo>
                        <a:pt x="58" y="3176"/>
                      </a:lnTo>
                      <a:lnTo>
                        <a:pt x="69" y="3176"/>
                      </a:lnTo>
                      <a:lnTo>
                        <a:pt x="69" y="3188"/>
                      </a:lnTo>
                      <a:lnTo>
                        <a:pt x="81" y="3200"/>
                      </a:lnTo>
                      <a:lnTo>
                        <a:pt x="138" y="3211"/>
                      </a:lnTo>
                      <a:lnTo>
                        <a:pt x="161" y="3211"/>
                      </a:lnTo>
                      <a:lnTo>
                        <a:pt x="196" y="3200"/>
                      </a:lnTo>
                      <a:lnTo>
                        <a:pt x="219" y="3200"/>
                      </a:lnTo>
                      <a:lnTo>
                        <a:pt x="242" y="3176"/>
                      </a:lnTo>
                      <a:lnTo>
                        <a:pt x="265" y="3153"/>
                      </a:lnTo>
                      <a:lnTo>
                        <a:pt x="288" y="3130"/>
                      </a:lnTo>
                      <a:lnTo>
                        <a:pt x="300" y="3130"/>
                      </a:lnTo>
                      <a:lnTo>
                        <a:pt x="300" y="3106"/>
                      </a:lnTo>
                      <a:lnTo>
                        <a:pt x="288" y="3083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8" name="baleares">
                  <a:extLst>
                    <a:ext uri="{FF2B5EF4-FFF2-40B4-BE49-F238E27FC236}">
                      <a16:creationId xmlns:a16="http://schemas.microsoft.com/office/drawing/2014/main" id="{29E396EC-2E06-4E43-9FC8-08DC94717D4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80599" y="3167714"/>
                  <a:ext cx="1220068" cy="797166"/>
                </a:xfrm>
                <a:custGeom>
                  <a:avLst/>
                  <a:gdLst>
                    <a:gd name="T0" fmla="*/ 4519 w 4576"/>
                    <a:gd name="T1" fmla="*/ 362 h 3106"/>
                    <a:gd name="T2" fmla="*/ 4542 w 4576"/>
                    <a:gd name="T3" fmla="*/ 455 h 3106"/>
                    <a:gd name="T4" fmla="*/ 4392 w 4576"/>
                    <a:gd name="T5" fmla="*/ 490 h 3106"/>
                    <a:gd name="T6" fmla="*/ 4173 w 4576"/>
                    <a:gd name="T7" fmla="*/ 362 h 3106"/>
                    <a:gd name="T8" fmla="*/ 3931 w 4576"/>
                    <a:gd name="T9" fmla="*/ 338 h 3106"/>
                    <a:gd name="T10" fmla="*/ 3827 w 4576"/>
                    <a:gd name="T11" fmla="*/ 245 h 3106"/>
                    <a:gd name="T12" fmla="*/ 3793 w 4576"/>
                    <a:gd name="T13" fmla="*/ 105 h 3106"/>
                    <a:gd name="T14" fmla="*/ 3942 w 4576"/>
                    <a:gd name="T15" fmla="*/ 105 h 3106"/>
                    <a:gd name="T16" fmla="*/ 4127 w 4576"/>
                    <a:gd name="T17" fmla="*/ 70 h 3106"/>
                    <a:gd name="T18" fmla="*/ 4196 w 4576"/>
                    <a:gd name="T19" fmla="*/ 11 h 3106"/>
                    <a:gd name="T20" fmla="*/ 4265 w 4576"/>
                    <a:gd name="T21" fmla="*/ 93 h 3106"/>
                    <a:gd name="T22" fmla="*/ 4311 w 4576"/>
                    <a:gd name="T23" fmla="*/ 58 h 3106"/>
                    <a:gd name="T24" fmla="*/ 4357 w 4576"/>
                    <a:gd name="T25" fmla="*/ 140 h 3106"/>
                    <a:gd name="T26" fmla="*/ 4473 w 4576"/>
                    <a:gd name="T27" fmla="*/ 163 h 3106"/>
                    <a:gd name="T28" fmla="*/ 4473 w 4576"/>
                    <a:gd name="T29" fmla="*/ 245 h 3106"/>
                    <a:gd name="T30" fmla="*/ 4553 w 4576"/>
                    <a:gd name="T31" fmla="*/ 397 h 3106"/>
                    <a:gd name="T32" fmla="*/ 2790 w 4576"/>
                    <a:gd name="T33" fmla="*/ 537 h 3106"/>
                    <a:gd name="T34" fmla="*/ 2859 w 4576"/>
                    <a:gd name="T35" fmla="*/ 584 h 3106"/>
                    <a:gd name="T36" fmla="*/ 3066 w 4576"/>
                    <a:gd name="T37" fmla="*/ 747 h 3106"/>
                    <a:gd name="T38" fmla="*/ 3262 w 4576"/>
                    <a:gd name="T39" fmla="*/ 747 h 3106"/>
                    <a:gd name="T40" fmla="*/ 3297 w 4576"/>
                    <a:gd name="T41" fmla="*/ 876 h 3106"/>
                    <a:gd name="T42" fmla="*/ 3239 w 4576"/>
                    <a:gd name="T43" fmla="*/ 1074 h 3106"/>
                    <a:gd name="T44" fmla="*/ 3112 w 4576"/>
                    <a:gd name="T45" fmla="*/ 1203 h 3106"/>
                    <a:gd name="T46" fmla="*/ 3055 w 4576"/>
                    <a:gd name="T47" fmla="*/ 1413 h 3106"/>
                    <a:gd name="T48" fmla="*/ 3009 w 4576"/>
                    <a:gd name="T49" fmla="*/ 1530 h 3106"/>
                    <a:gd name="T50" fmla="*/ 2917 w 4576"/>
                    <a:gd name="T51" fmla="*/ 1588 h 3106"/>
                    <a:gd name="T52" fmla="*/ 2744 w 4576"/>
                    <a:gd name="T53" fmla="*/ 1728 h 3106"/>
                    <a:gd name="T54" fmla="*/ 2628 w 4576"/>
                    <a:gd name="T55" fmla="*/ 1576 h 3106"/>
                    <a:gd name="T56" fmla="*/ 2283 w 4576"/>
                    <a:gd name="T57" fmla="*/ 1506 h 3106"/>
                    <a:gd name="T58" fmla="*/ 2133 w 4576"/>
                    <a:gd name="T59" fmla="*/ 1191 h 3106"/>
                    <a:gd name="T60" fmla="*/ 1994 w 4576"/>
                    <a:gd name="T61" fmla="*/ 1249 h 3106"/>
                    <a:gd name="T62" fmla="*/ 1891 w 4576"/>
                    <a:gd name="T63" fmla="*/ 1401 h 3106"/>
                    <a:gd name="T64" fmla="*/ 1833 w 4576"/>
                    <a:gd name="T65" fmla="*/ 1296 h 3106"/>
                    <a:gd name="T66" fmla="*/ 1695 w 4576"/>
                    <a:gd name="T67" fmla="*/ 1273 h 3106"/>
                    <a:gd name="T68" fmla="*/ 1660 w 4576"/>
                    <a:gd name="T69" fmla="*/ 1132 h 3106"/>
                    <a:gd name="T70" fmla="*/ 1891 w 4576"/>
                    <a:gd name="T71" fmla="*/ 946 h 3106"/>
                    <a:gd name="T72" fmla="*/ 2121 w 4576"/>
                    <a:gd name="T73" fmla="*/ 724 h 3106"/>
                    <a:gd name="T74" fmla="*/ 2259 w 4576"/>
                    <a:gd name="T75" fmla="*/ 607 h 3106"/>
                    <a:gd name="T76" fmla="*/ 2421 w 4576"/>
                    <a:gd name="T77" fmla="*/ 514 h 3106"/>
                    <a:gd name="T78" fmla="*/ 2628 w 4576"/>
                    <a:gd name="T79" fmla="*/ 420 h 3106"/>
                    <a:gd name="T80" fmla="*/ 2755 w 4576"/>
                    <a:gd name="T81" fmla="*/ 420 h 3106"/>
                    <a:gd name="T82" fmla="*/ 2859 w 4576"/>
                    <a:gd name="T83" fmla="*/ 397 h 3106"/>
                    <a:gd name="T84" fmla="*/ 1637 w 4576"/>
                    <a:gd name="T85" fmla="*/ 1144 h 3106"/>
                    <a:gd name="T86" fmla="*/ 2571 w 4576"/>
                    <a:gd name="T87" fmla="*/ 1997 h 3106"/>
                    <a:gd name="T88" fmla="*/ 2605 w 4576"/>
                    <a:gd name="T89" fmla="*/ 1938 h 3106"/>
                    <a:gd name="T90" fmla="*/ 565 w 4576"/>
                    <a:gd name="T91" fmla="*/ 2277 h 3106"/>
                    <a:gd name="T92" fmla="*/ 530 w 4576"/>
                    <a:gd name="T93" fmla="*/ 2405 h 3106"/>
                    <a:gd name="T94" fmla="*/ 427 w 4576"/>
                    <a:gd name="T95" fmla="*/ 2534 h 3106"/>
                    <a:gd name="T96" fmla="*/ 357 w 4576"/>
                    <a:gd name="T97" fmla="*/ 2569 h 3106"/>
                    <a:gd name="T98" fmla="*/ 196 w 4576"/>
                    <a:gd name="T99" fmla="*/ 2662 h 3106"/>
                    <a:gd name="T100" fmla="*/ 23 w 4576"/>
                    <a:gd name="T101" fmla="*/ 2662 h 3106"/>
                    <a:gd name="T102" fmla="*/ 23 w 4576"/>
                    <a:gd name="T103" fmla="*/ 2510 h 3106"/>
                    <a:gd name="T104" fmla="*/ 127 w 4576"/>
                    <a:gd name="T105" fmla="*/ 2475 h 3106"/>
                    <a:gd name="T106" fmla="*/ 161 w 4576"/>
                    <a:gd name="T107" fmla="*/ 2312 h 3106"/>
                    <a:gd name="T108" fmla="*/ 311 w 4576"/>
                    <a:gd name="T109" fmla="*/ 2218 h 3106"/>
                    <a:gd name="T110" fmla="*/ 415 w 4576"/>
                    <a:gd name="T111" fmla="*/ 2195 h 3106"/>
                    <a:gd name="T112" fmla="*/ 565 w 4576"/>
                    <a:gd name="T113" fmla="*/ 2195 h 3106"/>
                    <a:gd name="T114" fmla="*/ 334 w 4576"/>
                    <a:gd name="T115" fmla="*/ 2837 h 3106"/>
                    <a:gd name="T116" fmla="*/ 404 w 4576"/>
                    <a:gd name="T117" fmla="*/ 2942 h 3106"/>
                    <a:gd name="T118" fmla="*/ 404 w 4576"/>
                    <a:gd name="T119" fmla="*/ 3012 h 3106"/>
                    <a:gd name="T120" fmla="*/ 300 w 4576"/>
                    <a:gd name="T121" fmla="*/ 2919 h 310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576"/>
                    <a:gd name="T184" fmla="*/ 0 h 3106"/>
                    <a:gd name="T185" fmla="*/ 4576 w 4576"/>
                    <a:gd name="T186" fmla="*/ 3106 h 310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576" h="3106">
                      <a:moveTo>
                        <a:pt x="4496" y="233"/>
                      </a:moveTo>
                      <a:lnTo>
                        <a:pt x="4484" y="233"/>
                      </a:lnTo>
                      <a:lnTo>
                        <a:pt x="4484" y="222"/>
                      </a:lnTo>
                      <a:lnTo>
                        <a:pt x="4484" y="210"/>
                      </a:lnTo>
                      <a:lnTo>
                        <a:pt x="4496" y="222"/>
                      </a:lnTo>
                      <a:lnTo>
                        <a:pt x="4496" y="233"/>
                      </a:lnTo>
                      <a:close/>
                      <a:moveTo>
                        <a:pt x="323" y="2931"/>
                      </a:moveTo>
                      <a:lnTo>
                        <a:pt x="334" y="2931"/>
                      </a:lnTo>
                      <a:lnTo>
                        <a:pt x="334" y="2942"/>
                      </a:lnTo>
                      <a:lnTo>
                        <a:pt x="323" y="2942"/>
                      </a:lnTo>
                      <a:lnTo>
                        <a:pt x="311" y="2942"/>
                      </a:lnTo>
                      <a:lnTo>
                        <a:pt x="323" y="2931"/>
                      </a:lnTo>
                      <a:close/>
                      <a:moveTo>
                        <a:pt x="4542" y="373"/>
                      </a:moveTo>
                      <a:lnTo>
                        <a:pt x="4530" y="373"/>
                      </a:lnTo>
                      <a:lnTo>
                        <a:pt x="4530" y="362"/>
                      </a:lnTo>
                      <a:lnTo>
                        <a:pt x="4519" y="362"/>
                      </a:lnTo>
                      <a:lnTo>
                        <a:pt x="4496" y="350"/>
                      </a:lnTo>
                      <a:lnTo>
                        <a:pt x="4496" y="362"/>
                      </a:lnTo>
                      <a:lnTo>
                        <a:pt x="4484" y="362"/>
                      </a:lnTo>
                      <a:lnTo>
                        <a:pt x="4473" y="350"/>
                      </a:lnTo>
                      <a:lnTo>
                        <a:pt x="4473" y="362"/>
                      </a:lnTo>
                      <a:lnTo>
                        <a:pt x="4496" y="362"/>
                      </a:lnTo>
                      <a:lnTo>
                        <a:pt x="4496" y="373"/>
                      </a:lnTo>
                      <a:lnTo>
                        <a:pt x="4530" y="385"/>
                      </a:lnTo>
                      <a:lnTo>
                        <a:pt x="4530" y="397"/>
                      </a:lnTo>
                      <a:lnTo>
                        <a:pt x="4542" y="397"/>
                      </a:lnTo>
                      <a:lnTo>
                        <a:pt x="4553" y="409"/>
                      </a:lnTo>
                      <a:lnTo>
                        <a:pt x="4530" y="420"/>
                      </a:lnTo>
                      <a:lnTo>
                        <a:pt x="4542" y="420"/>
                      </a:lnTo>
                      <a:lnTo>
                        <a:pt x="4553" y="444"/>
                      </a:lnTo>
                      <a:lnTo>
                        <a:pt x="4553" y="455"/>
                      </a:lnTo>
                      <a:lnTo>
                        <a:pt x="4542" y="455"/>
                      </a:lnTo>
                      <a:lnTo>
                        <a:pt x="4542" y="479"/>
                      </a:lnTo>
                      <a:lnTo>
                        <a:pt x="4542" y="490"/>
                      </a:lnTo>
                      <a:lnTo>
                        <a:pt x="4530" y="479"/>
                      </a:lnTo>
                      <a:lnTo>
                        <a:pt x="4542" y="490"/>
                      </a:lnTo>
                      <a:lnTo>
                        <a:pt x="4530" y="514"/>
                      </a:lnTo>
                      <a:lnTo>
                        <a:pt x="4496" y="525"/>
                      </a:lnTo>
                      <a:lnTo>
                        <a:pt x="4461" y="514"/>
                      </a:lnTo>
                      <a:lnTo>
                        <a:pt x="4450" y="525"/>
                      </a:lnTo>
                      <a:lnTo>
                        <a:pt x="4438" y="502"/>
                      </a:lnTo>
                      <a:lnTo>
                        <a:pt x="4427" y="502"/>
                      </a:lnTo>
                      <a:lnTo>
                        <a:pt x="4427" y="490"/>
                      </a:lnTo>
                      <a:lnTo>
                        <a:pt x="4415" y="502"/>
                      </a:lnTo>
                      <a:lnTo>
                        <a:pt x="4415" y="490"/>
                      </a:lnTo>
                      <a:lnTo>
                        <a:pt x="4404" y="502"/>
                      </a:lnTo>
                      <a:lnTo>
                        <a:pt x="4404" y="490"/>
                      </a:lnTo>
                      <a:lnTo>
                        <a:pt x="4392" y="490"/>
                      </a:lnTo>
                      <a:lnTo>
                        <a:pt x="4380" y="490"/>
                      </a:lnTo>
                      <a:lnTo>
                        <a:pt x="4357" y="467"/>
                      </a:lnTo>
                      <a:lnTo>
                        <a:pt x="4346" y="455"/>
                      </a:lnTo>
                      <a:lnTo>
                        <a:pt x="4334" y="455"/>
                      </a:lnTo>
                      <a:lnTo>
                        <a:pt x="4323" y="455"/>
                      </a:lnTo>
                      <a:lnTo>
                        <a:pt x="4311" y="444"/>
                      </a:lnTo>
                      <a:lnTo>
                        <a:pt x="4300" y="444"/>
                      </a:lnTo>
                      <a:lnTo>
                        <a:pt x="4311" y="432"/>
                      </a:lnTo>
                      <a:lnTo>
                        <a:pt x="4300" y="444"/>
                      </a:lnTo>
                      <a:lnTo>
                        <a:pt x="4288" y="432"/>
                      </a:lnTo>
                      <a:lnTo>
                        <a:pt x="4288" y="420"/>
                      </a:lnTo>
                      <a:lnTo>
                        <a:pt x="4277" y="432"/>
                      </a:lnTo>
                      <a:lnTo>
                        <a:pt x="4231" y="409"/>
                      </a:lnTo>
                      <a:lnTo>
                        <a:pt x="4208" y="385"/>
                      </a:lnTo>
                      <a:lnTo>
                        <a:pt x="4196" y="373"/>
                      </a:lnTo>
                      <a:lnTo>
                        <a:pt x="4173" y="362"/>
                      </a:lnTo>
                      <a:lnTo>
                        <a:pt x="4127" y="338"/>
                      </a:lnTo>
                      <a:lnTo>
                        <a:pt x="4104" y="338"/>
                      </a:lnTo>
                      <a:lnTo>
                        <a:pt x="4092" y="338"/>
                      </a:lnTo>
                      <a:lnTo>
                        <a:pt x="4081" y="327"/>
                      </a:lnTo>
                      <a:lnTo>
                        <a:pt x="4069" y="327"/>
                      </a:lnTo>
                      <a:lnTo>
                        <a:pt x="4046" y="327"/>
                      </a:lnTo>
                      <a:lnTo>
                        <a:pt x="4035" y="315"/>
                      </a:lnTo>
                      <a:lnTo>
                        <a:pt x="4023" y="315"/>
                      </a:lnTo>
                      <a:lnTo>
                        <a:pt x="4012" y="315"/>
                      </a:lnTo>
                      <a:lnTo>
                        <a:pt x="4000" y="315"/>
                      </a:lnTo>
                      <a:lnTo>
                        <a:pt x="3977" y="315"/>
                      </a:lnTo>
                      <a:lnTo>
                        <a:pt x="3989" y="315"/>
                      </a:lnTo>
                      <a:lnTo>
                        <a:pt x="3977" y="327"/>
                      </a:lnTo>
                      <a:lnTo>
                        <a:pt x="3954" y="327"/>
                      </a:lnTo>
                      <a:lnTo>
                        <a:pt x="3942" y="338"/>
                      </a:lnTo>
                      <a:lnTo>
                        <a:pt x="3931" y="338"/>
                      </a:lnTo>
                      <a:lnTo>
                        <a:pt x="3931" y="350"/>
                      </a:lnTo>
                      <a:lnTo>
                        <a:pt x="3919" y="350"/>
                      </a:lnTo>
                      <a:lnTo>
                        <a:pt x="3919" y="338"/>
                      </a:lnTo>
                      <a:lnTo>
                        <a:pt x="3908" y="350"/>
                      </a:lnTo>
                      <a:lnTo>
                        <a:pt x="3885" y="350"/>
                      </a:lnTo>
                      <a:lnTo>
                        <a:pt x="3862" y="350"/>
                      </a:lnTo>
                      <a:lnTo>
                        <a:pt x="3839" y="350"/>
                      </a:lnTo>
                      <a:lnTo>
                        <a:pt x="3816" y="362"/>
                      </a:lnTo>
                      <a:lnTo>
                        <a:pt x="3804" y="350"/>
                      </a:lnTo>
                      <a:lnTo>
                        <a:pt x="3816" y="327"/>
                      </a:lnTo>
                      <a:lnTo>
                        <a:pt x="3816" y="315"/>
                      </a:lnTo>
                      <a:lnTo>
                        <a:pt x="3816" y="303"/>
                      </a:lnTo>
                      <a:lnTo>
                        <a:pt x="3827" y="280"/>
                      </a:lnTo>
                      <a:lnTo>
                        <a:pt x="3827" y="268"/>
                      </a:lnTo>
                      <a:lnTo>
                        <a:pt x="3816" y="257"/>
                      </a:lnTo>
                      <a:lnTo>
                        <a:pt x="3827" y="245"/>
                      </a:lnTo>
                      <a:lnTo>
                        <a:pt x="3816" y="245"/>
                      </a:lnTo>
                      <a:lnTo>
                        <a:pt x="3816" y="222"/>
                      </a:lnTo>
                      <a:lnTo>
                        <a:pt x="3827" y="210"/>
                      </a:lnTo>
                      <a:lnTo>
                        <a:pt x="3804" y="210"/>
                      </a:lnTo>
                      <a:lnTo>
                        <a:pt x="3793" y="210"/>
                      </a:lnTo>
                      <a:lnTo>
                        <a:pt x="3781" y="210"/>
                      </a:lnTo>
                      <a:lnTo>
                        <a:pt x="3770" y="210"/>
                      </a:lnTo>
                      <a:lnTo>
                        <a:pt x="3758" y="210"/>
                      </a:lnTo>
                      <a:lnTo>
                        <a:pt x="3770" y="198"/>
                      </a:lnTo>
                      <a:lnTo>
                        <a:pt x="3758" y="198"/>
                      </a:lnTo>
                      <a:lnTo>
                        <a:pt x="3758" y="163"/>
                      </a:lnTo>
                      <a:lnTo>
                        <a:pt x="3770" y="163"/>
                      </a:lnTo>
                      <a:lnTo>
                        <a:pt x="3781" y="152"/>
                      </a:lnTo>
                      <a:lnTo>
                        <a:pt x="3770" y="140"/>
                      </a:lnTo>
                      <a:lnTo>
                        <a:pt x="3781" y="128"/>
                      </a:lnTo>
                      <a:lnTo>
                        <a:pt x="3793" y="105"/>
                      </a:lnTo>
                      <a:lnTo>
                        <a:pt x="3804" y="105"/>
                      </a:lnTo>
                      <a:lnTo>
                        <a:pt x="3816" y="105"/>
                      </a:lnTo>
                      <a:lnTo>
                        <a:pt x="3816" y="93"/>
                      </a:lnTo>
                      <a:lnTo>
                        <a:pt x="3850" y="93"/>
                      </a:lnTo>
                      <a:lnTo>
                        <a:pt x="3862" y="82"/>
                      </a:lnTo>
                      <a:lnTo>
                        <a:pt x="3873" y="93"/>
                      </a:lnTo>
                      <a:lnTo>
                        <a:pt x="3885" y="93"/>
                      </a:lnTo>
                      <a:lnTo>
                        <a:pt x="3885" y="82"/>
                      </a:lnTo>
                      <a:lnTo>
                        <a:pt x="3896" y="82"/>
                      </a:lnTo>
                      <a:lnTo>
                        <a:pt x="3908" y="82"/>
                      </a:lnTo>
                      <a:lnTo>
                        <a:pt x="3919" y="82"/>
                      </a:lnTo>
                      <a:lnTo>
                        <a:pt x="3919" y="93"/>
                      </a:lnTo>
                      <a:lnTo>
                        <a:pt x="3931" y="93"/>
                      </a:lnTo>
                      <a:lnTo>
                        <a:pt x="3931" y="105"/>
                      </a:lnTo>
                      <a:lnTo>
                        <a:pt x="3931" y="93"/>
                      </a:lnTo>
                      <a:lnTo>
                        <a:pt x="3942" y="105"/>
                      </a:lnTo>
                      <a:lnTo>
                        <a:pt x="3942" y="93"/>
                      </a:lnTo>
                      <a:lnTo>
                        <a:pt x="3942" y="82"/>
                      </a:lnTo>
                      <a:lnTo>
                        <a:pt x="3954" y="82"/>
                      </a:lnTo>
                      <a:lnTo>
                        <a:pt x="3954" y="70"/>
                      </a:lnTo>
                      <a:lnTo>
                        <a:pt x="3966" y="70"/>
                      </a:lnTo>
                      <a:lnTo>
                        <a:pt x="3966" y="82"/>
                      </a:lnTo>
                      <a:lnTo>
                        <a:pt x="4000" y="70"/>
                      </a:lnTo>
                      <a:lnTo>
                        <a:pt x="4012" y="82"/>
                      </a:lnTo>
                      <a:lnTo>
                        <a:pt x="4035" y="82"/>
                      </a:lnTo>
                      <a:lnTo>
                        <a:pt x="4046" y="70"/>
                      </a:lnTo>
                      <a:lnTo>
                        <a:pt x="4069" y="70"/>
                      </a:lnTo>
                      <a:lnTo>
                        <a:pt x="4081" y="70"/>
                      </a:lnTo>
                      <a:lnTo>
                        <a:pt x="4081" y="58"/>
                      </a:lnTo>
                      <a:lnTo>
                        <a:pt x="4092" y="58"/>
                      </a:lnTo>
                      <a:lnTo>
                        <a:pt x="4104" y="47"/>
                      </a:lnTo>
                      <a:lnTo>
                        <a:pt x="4127" y="70"/>
                      </a:lnTo>
                      <a:lnTo>
                        <a:pt x="4138" y="70"/>
                      </a:lnTo>
                      <a:lnTo>
                        <a:pt x="4150" y="58"/>
                      </a:lnTo>
                      <a:lnTo>
                        <a:pt x="4161" y="70"/>
                      </a:lnTo>
                      <a:lnTo>
                        <a:pt x="4173" y="58"/>
                      </a:lnTo>
                      <a:lnTo>
                        <a:pt x="4173" y="35"/>
                      </a:lnTo>
                      <a:lnTo>
                        <a:pt x="4173" y="47"/>
                      </a:lnTo>
                      <a:lnTo>
                        <a:pt x="4185" y="35"/>
                      </a:lnTo>
                      <a:lnTo>
                        <a:pt x="4185" y="23"/>
                      </a:lnTo>
                      <a:lnTo>
                        <a:pt x="4185" y="35"/>
                      </a:lnTo>
                      <a:lnTo>
                        <a:pt x="4185" y="11"/>
                      </a:lnTo>
                      <a:lnTo>
                        <a:pt x="4173" y="0"/>
                      </a:lnTo>
                      <a:lnTo>
                        <a:pt x="4185" y="0"/>
                      </a:lnTo>
                      <a:lnTo>
                        <a:pt x="4196" y="0"/>
                      </a:lnTo>
                      <a:lnTo>
                        <a:pt x="4196" y="11"/>
                      </a:lnTo>
                      <a:lnTo>
                        <a:pt x="4196" y="0"/>
                      </a:lnTo>
                      <a:lnTo>
                        <a:pt x="4196" y="11"/>
                      </a:lnTo>
                      <a:lnTo>
                        <a:pt x="4196" y="23"/>
                      </a:lnTo>
                      <a:lnTo>
                        <a:pt x="4196" y="35"/>
                      </a:lnTo>
                      <a:lnTo>
                        <a:pt x="4196" y="47"/>
                      </a:lnTo>
                      <a:lnTo>
                        <a:pt x="4196" y="58"/>
                      </a:lnTo>
                      <a:lnTo>
                        <a:pt x="4208" y="58"/>
                      </a:lnTo>
                      <a:lnTo>
                        <a:pt x="4219" y="82"/>
                      </a:lnTo>
                      <a:lnTo>
                        <a:pt x="4219" y="58"/>
                      </a:lnTo>
                      <a:lnTo>
                        <a:pt x="4242" y="58"/>
                      </a:lnTo>
                      <a:lnTo>
                        <a:pt x="4242" y="47"/>
                      </a:lnTo>
                      <a:lnTo>
                        <a:pt x="4254" y="47"/>
                      </a:lnTo>
                      <a:lnTo>
                        <a:pt x="4254" y="93"/>
                      </a:lnTo>
                      <a:lnTo>
                        <a:pt x="4242" y="93"/>
                      </a:lnTo>
                      <a:lnTo>
                        <a:pt x="4254" y="117"/>
                      </a:lnTo>
                      <a:lnTo>
                        <a:pt x="4265" y="105"/>
                      </a:lnTo>
                      <a:lnTo>
                        <a:pt x="4254" y="105"/>
                      </a:lnTo>
                      <a:lnTo>
                        <a:pt x="4265" y="93"/>
                      </a:lnTo>
                      <a:lnTo>
                        <a:pt x="4265" y="105"/>
                      </a:lnTo>
                      <a:lnTo>
                        <a:pt x="4265" y="93"/>
                      </a:lnTo>
                      <a:lnTo>
                        <a:pt x="4265" y="105"/>
                      </a:lnTo>
                      <a:lnTo>
                        <a:pt x="4277" y="93"/>
                      </a:lnTo>
                      <a:lnTo>
                        <a:pt x="4277" y="70"/>
                      </a:lnTo>
                      <a:lnTo>
                        <a:pt x="4265" y="58"/>
                      </a:lnTo>
                      <a:lnTo>
                        <a:pt x="4277" y="58"/>
                      </a:lnTo>
                      <a:lnTo>
                        <a:pt x="4265" y="58"/>
                      </a:lnTo>
                      <a:lnTo>
                        <a:pt x="4265" y="35"/>
                      </a:lnTo>
                      <a:lnTo>
                        <a:pt x="4277" y="35"/>
                      </a:lnTo>
                      <a:lnTo>
                        <a:pt x="4288" y="35"/>
                      </a:lnTo>
                      <a:lnTo>
                        <a:pt x="4300" y="35"/>
                      </a:lnTo>
                      <a:lnTo>
                        <a:pt x="4311" y="47"/>
                      </a:lnTo>
                      <a:lnTo>
                        <a:pt x="4300" y="47"/>
                      </a:lnTo>
                      <a:lnTo>
                        <a:pt x="4300" y="58"/>
                      </a:lnTo>
                      <a:lnTo>
                        <a:pt x="4311" y="58"/>
                      </a:lnTo>
                      <a:lnTo>
                        <a:pt x="4300" y="70"/>
                      </a:lnTo>
                      <a:lnTo>
                        <a:pt x="4311" y="82"/>
                      </a:lnTo>
                      <a:lnTo>
                        <a:pt x="4300" y="82"/>
                      </a:lnTo>
                      <a:lnTo>
                        <a:pt x="4300" y="93"/>
                      </a:lnTo>
                      <a:lnTo>
                        <a:pt x="4311" y="93"/>
                      </a:lnTo>
                      <a:lnTo>
                        <a:pt x="4323" y="93"/>
                      </a:lnTo>
                      <a:lnTo>
                        <a:pt x="4311" y="105"/>
                      </a:lnTo>
                      <a:lnTo>
                        <a:pt x="4323" y="117"/>
                      </a:lnTo>
                      <a:lnTo>
                        <a:pt x="4334" y="117"/>
                      </a:lnTo>
                      <a:lnTo>
                        <a:pt x="4346" y="93"/>
                      </a:lnTo>
                      <a:lnTo>
                        <a:pt x="4357" y="93"/>
                      </a:lnTo>
                      <a:lnTo>
                        <a:pt x="4357" y="117"/>
                      </a:lnTo>
                      <a:lnTo>
                        <a:pt x="4357" y="105"/>
                      </a:lnTo>
                      <a:lnTo>
                        <a:pt x="4357" y="117"/>
                      </a:lnTo>
                      <a:lnTo>
                        <a:pt x="4369" y="117"/>
                      </a:lnTo>
                      <a:lnTo>
                        <a:pt x="4357" y="140"/>
                      </a:lnTo>
                      <a:lnTo>
                        <a:pt x="4369" y="128"/>
                      </a:lnTo>
                      <a:lnTo>
                        <a:pt x="4357" y="140"/>
                      </a:lnTo>
                      <a:lnTo>
                        <a:pt x="4369" y="163"/>
                      </a:lnTo>
                      <a:lnTo>
                        <a:pt x="4380" y="175"/>
                      </a:lnTo>
                      <a:lnTo>
                        <a:pt x="4369" y="152"/>
                      </a:lnTo>
                      <a:lnTo>
                        <a:pt x="4369" y="140"/>
                      </a:lnTo>
                      <a:lnTo>
                        <a:pt x="4380" y="152"/>
                      </a:lnTo>
                      <a:lnTo>
                        <a:pt x="4380" y="128"/>
                      </a:lnTo>
                      <a:lnTo>
                        <a:pt x="4380" y="140"/>
                      </a:lnTo>
                      <a:lnTo>
                        <a:pt x="4380" y="152"/>
                      </a:lnTo>
                      <a:lnTo>
                        <a:pt x="4392" y="152"/>
                      </a:lnTo>
                      <a:lnTo>
                        <a:pt x="4392" y="163"/>
                      </a:lnTo>
                      <a:lnTo>
                        <a:pt x="4415" y="163"/>
                      </a:lnTo>
                      <a:lnTo>
                        <a:pt x="4438" y="152"/>
                      </a:lnTo>
                      <a:lnTo>
                        <a:pt x="4461" y="152"/>
                      </a:lnTo>
                      <a:lnTo>
                        <a:pt x="4473" y="163"/>
                      </a:lnTo>
                      <a:lnTo>
                        <a:pt x="4450" y="163"/>
                      </a:lnTo>
                      <a:lnTo>
                        <a:pt x="4450" y="175"/>
                      </a:lnTo>
                      <a:lnTo>
                        <a:pt x="4461" y="175"/>
                      </a:lnTo>
                      <a:lnTo>
                        <a:pt x="4461" y="187"/>
                      </a:lnTo>
                      <a:lnTo>
                        <a:pt x="4473" y="187"/>
                      </a:lnTo>
                      <a:lnTo>
                        <a:pt x="4461" y="198"/>
                      </a:lnTo>
                      <a:lnTo>
                        <a:pt x="4450" y="222"/>
                      </a:lnTo>
                      <a:lnTo>
                        <a:pt x="4473" y="222"/>
                      </a:lnTo>
                      <a:lnTo>
                        <a:pt x="4461" y="233"/>
                      </a:lnTo>
                      <a:lnTo>
                        <a:pt x="4473" y="233"/>
                      </a:lnTo>
                      <a:lnTo>
                        <a:pt x="4461" y="233"/>
                      </a:lnTo>
                      <a:lnTo>
                        <a:pt x="4473" y="233"/>
                      </a:lnTo>
                      <a:lnTo>
                        <a:pt x="4484" y="245"/>
                      </a:lnTo>
                      <a:lnTo>
                        <a:pt x="4473" y="245"/>
                      </a:lnTo>
                      <a:lnTo>
                        <a:pt x="4473" y="257"/>
                      </a:lnTo>
                      <a:lnTo>
                        <a:pt x="4473" y="245"/>
                      </a:lnTo>
                      <a:lnTo>
                        <a:pt x="4496" y="245"/>
                      </a:lnTo>
                      <a:lnTo>
                        <a:pt x="4496" y="257"/>
                      </a:lnTo>
                      <a:lnTo>
                        <a:pt x="4484" y="268"/>
                      </a:lnTo>
                      <a:lnTo>
                        <a:pt x="4484" y="280"/>
                      </a:lnTo>
                      <a:lnTo>
                        <a:pt x="4496" y="292"/>
                      </a:lnTo>
                      <a:lnTo>
                        <a:pt x="4507" y="292"/>
                      </a:lnTo>
                      <a:lnTo>
                        <a:pt x="4507" y="315"/>
                      </a:lnTo>
                      <a:lnTo>
                        <a:pt x="4507" y="327"/>
                      </a:lnTo>
                      <a:lnTo>
                        <a:pt x="4519" y="327"/>
                      </a:lnTo>
                      <a:lnTo>
                        <a:pt x="4530" y="350"/>
                      </a:lnTo>
                      <a:lnTo>
                        <a:pt x="4542" y="350"/>
                      </a:lnTo>
                      <a:lnTo>
                        <a:pt x="4542" y="362"/>
                      </a:lnTo>
                      <a:lnTo>
                        <a:pt x="4553" y="373"/>
                      </a:lnTo>
                      <a:lnTo>
                        <a:pt x="4553" y="385"/>
                      </a:lnTo>
                      <a:lnTo>
                        <a:pt x="4576" y="385"/>
                      </a:lnTo>
                      <a:lnTo>
                        <a:pt x="4553" y="397"/>
                      </a:lnTo>
                      <a:lnTo>
                        <a:pt x="4542" y="373"/>
                      </a:lnTo>
                      <a:close/>
                      <a:moveTo>
                        <a:pt x="2744" y="467"/>
                      </a:moveTo>
                      <a:lnTo>
                        <a:pt x="2732" y="467"/>
                      </a:lnTo>
                      <a:lnTo>
                        <a:pt x="2721" y="455"/>
                      </a:lnTo>
                      <a:lnTo>
                        <a:pt x="2709" y="467"/>
                      </a:lnTo>
                      <a:lnTo>
                        <a:pt x="2709" y="479"/>
                      </a:lnTo>
                      <a:lnTo>
                        <a:pt x="2721" y="479"/>
                      </a:lnTo>
                      <a:lnTo>
                        <a:pt x="2709" y="479"/>
                      </a:lnTo>
                      <a:lnTo>
                        <a:pt x="2709" y="502"/>
                      </a:lnTo>
                      <a:lnTo>
                        <a:pt x="2721" y="537"/>
                      </a:lnTo>
                      <a:lnTo>
                        <a:pt x="2744" y="560"/>
                      </a:lnTo>
                      <a:lnTo>
                        <a:pt x="2755" y="560"/>
                      </a:lnTo>
                      <a:lnTo>
                        <a:pt x="2767" y="549"/>
                      </a:lnTo>
                      <a:lnTo>
                        <a:pt x="2778" y="549"/>
                      </a:lnTo>
                      <a:lnTo>
                        <a:pt x="2790" y="537"/>
                      </a:lnTo>
                      <a:lnTo>
                        <a:pt x="2801" y="549"/>
                      </a:lnTo>
                      <a:lnTo>
                        <a:pt x="2813" y="537"/>
                      </a:lnTo>
                      <a:lnTo>
                        <a:pt x="2824" y="525"/>
                      </a:lnTo>
                      <a:lnTo>
                        <a:pt x="2836" y="514"/>
                      </a:lnTo>
                      <a:lnTo>
                        <a:pt x="2847" y="525"/>
                      </a:lnTo>
                      <a:lnTo>
                        <a:pt x="2847" y="514"/>
                      </a:lnTo>
                      <a:lnTo>
                        <a:pt x="2870" y="502"/>
                      </a:lnTo>
                      <a:lnTo>
                        <a:pt x="2870" y="490"/>
                      </a:lnTo>
                      <a:lnTo>
                        <a:pt x="2882" y="479"/>
                      </a:lnTo>
                      <a:lnTo>
                        <a:pt x="2893" y="490"/>
                      </a:lnTo>
                      <a:lnTo>
                        <a:pt x="2870" y="502"/>
                      </a:lnTo>
                      <a:lnTo>
                        <a:pt x="2870" y="514"/>
                      </a:lnTo>
                      <a:lnTo>
                        <a:pt x="2870" y="525"/>
                      </a:lnTo>
                      <a:lnTo>
                        <a:pt x="2870" y="549"/>
                      </a:lnTo>
                      <a:lnTo>
                        <a:pt x="2882" y="549"/>
                      </a:lnTo>
                      <a:lnTo>
                        <a:pt x="2859" y="584"/>
                      </a:lnTo>
                      <a:lnTo>
                        <a:pt x="2813" y="607"/>
                      </a:lnTo>
                      <a:lnTo>
                        <a:pt x="2801" y="595"/>
                      </a:lnTo>
                      <a:lnTo>
                        <a:pt x="2790" y="595"/>
                      </a:lnTo>
                      <a:lnTo>
                        <a:pt x="2778" y="607"/>
                      </a:lnTo>
                      <a:lnTo>
                        <a:pt x="2778" y="642"/>
                      </a:lnTo>
                      <a:lnTo>
                        <a:pt x="2790" y="677"/>
                      </a:lnTo>
                      <a:lnTo>
                        <a:pt x="2824" y="724"/>
                      </a:lnTo>
                      <a:lnTo>
                        <a:pt x="2893" y="759"/>
                      </a:lnTo>
                      <a:lnTo>
                        <a:pt x="2963" y="794"/>
                      </a:lnTo>
                      <a:lnTo>
                        <a:pt x="2997" y="794"/>
                      </a:lnTo>
                      <a:lnTo>
                        <a:pt x="2997" y="782"/>
                      </a:lnTo>
                      <a:lnTo>
                        <a:pt x="3009" y="794"/>
                      </a:lnTo>
                      <a:lnTo>
                        <a:pt x="3020" y="782"/>
                      </a:lnTo>
                      <a:lnTo>
                        <a:pt x="3032" y="770"/>
                      </a:lnTo>
                      <a:lnTo>
                        <a:pt x="3043" y="770"/>
                      </a:lnTo>
                      <a:lnTo>
                        <a:pt x="3066" y="747"/>
                      </a:lnTo>
                      <a:lnTo>
                        <a:pt x="3078" y="735"/>
                      </a:lnTo>
                      <a:lnTo>
                        <a:pt x="3101" y="735"/>
                      </a:lnTo>
                      <a:lnTo>
                        <a:pt x="3112" y="712"/>
                      </a:lnTo>
                      <a:lnTo>
                        <a:pt x="3101" y="700"/>
                      </a:lnTo>
                      <a:lnTo>
                        <a:pt x="3101" y="689"/>
                      </a:lnTo>
                      <a:lnTo>
                        <a:pt x="3124" y="677"/>
                      </a:lnTo>
                      <a:lnTo>
                        <a:pt x="3147" y="689"/>
                      </a:lnTo>
                      <a:lnTo>
                        <a:pt x="3159" y="700"/>
                      </a:lnTo>
                      <a:lnTo>
                        <a:pt x="3170" y="712"/>
                      </a:lnTo>
                      <a:lnTo>
                        <a:pt x="3182" y="724"/>
                      </a:lnTo>
                      <a:lnTo>
                        <a:pt x="3216" y="712"/>
                      </a:lnTo>
                      <a:lnTo>
                        <a:pt x="3216" y="724"/>
                      </a:lnTo>
                      <a:lnTo>
                        <a:pt x="3228" y="735"/>
                      </a:lnTo>
                      <a:lnTo>
                        <a:pt x="3239" y="735"/>
                      </a:lnTo>
                      <a:lnTo>
                        <a:pt x="3251" y="735"/>
                      </a:lnTo>
                      <a:lnTo>
                        <a:pt x="3262" y="747"/>
                      </a:lnTo>
                      <a:lnTo>
                        <a:pt x="3285" y="747"/>
                      </a:lnTo>
                      <a:lnTo>
                        <a:pt x="3297" y="735"/>
                      </a:lnTo>
                      <a:lnTo>
                        <a:pt x="3297" y="747"/>
                      </a:lnTo>
                      <a:lnTo>
                        <a:pt x="3297" y="759"/>
                      </a:lnTo>
                      <a:lnTo>
                        <a:pt x="3285" y="782"/>
                      </a:lnTo>
                      <a:lnTo>
                        <a:pt x="3297" y="782"/>
                      </a:lnTo>
                      <a:lnTo>
                        <a:pt x="3285" y="794"/>
                      </a:lnTo>
                      <a:lnTo>
                        <a:pt x="3297" y="794"/>
                      </a:lnTo>
                      <a:lnTo>
                        <a:pt x="3320" y="794"/>
                      </a:lnTo>
                      <a:lnTo>
                        <a:pt x="3332" y="806"/>
                      </a:lnTo>
                      <a:lnTo>
                        <a:pt x="3320" y="817"/>
                      </a:lnTo>
                      <a:lnTo>
                        <a:pt x="3320" y="806"/>
                      </a:lnTo>
                      <a:lnTo>
                        <a:pt x="3297" y="829"/>
                      </a:lnTo>
                      <a:lnTo>
                        <a:pt x="3297" y="852"/>
                      </a:lnTo>
                      <a:lnTo>
                        <a:pt x="3297" y="864"/>
                      </a:lnTo>
                      <a:lnTo>
                        <a:pt x="3297" y="876"/>
                      </a:lnTo>
                      <a:lnTo>
                        <a:pt x="3297" y="887"/>
                      </a:lnTo>
                      <a:lnTo>
                        <a:pt x="3308" y="887"/>
                      </a:lnTo>
                      <a:lnTo>
                        <a:pt x="3297" y="899"/>
                      </a:lnTo>
                      <a:lnTo>
                        <a:pt x="3308" y="922"/>
                      </a:lnTo>
                      <a:lnTo>
                        <a:pt x="3285" y="922"/>
                      </a:lnTo>
                      <a:lnTo>
                        <a:pt x="3285" y="969"/>
                      </a:lnTo>
                      <a:lnTo>
                        <a:pt x="3262" y="969"/>
                      </a:lnTo>
                      <a:lnTo>
                        <a:pt x="3239" y="969"/>
                      </a:lnTo>
                      <a:lnTo>
                        <a:pt x="3228" y="969"/>
                      </a:lnTo>
                      <a:lnTo>
                        <a:pt x="3216" y="992"/>
                      </a:lnTo>
                      <a:lnTo>
                        <a:pt x="3216" y="1016"/>
                      </a:lnTo>
                      <a:lnTo>
                        <a:pt x="3205" y="1039"/>
                      </a:lnTo>
                      <a:lnTo>
                        <a:pt x="3205" y="1062"/>
                      </a:lnTo>
                      <a:lnTo>
                        <a:pt x="3216" y="1074"/>
                      </a:lnTo>
                      <a:lnTo>
                        <a:pt x="3228" y="1074"/>
                      </a:lnTo>
                      <a:lnTo>
                        <a:pt x="3239" y="1074"/>
                      </a:lnTo>
                      <a:lnTo>
                        <a:pt x="3228" y="1086"/>
                      </a:lnTo>
                      <a:lnTo>
                        <a:pt x="3205" y="1086"/>
                      </a:lnTo>
                      <a:lnTo>
                        <a:pt x="3193" y="1109"/>
                      </a:lnTo>
                      <a:lnTo>
                        <a:pt x="3193" y="1121"/>
                      </a:lnTo>
                      <a:lnTo>
                        <a:pt x="3193" y="1132"/>
                      </a:lnTo>
                      <a:lnTo>
                        <a:pt x="3182" y="1132"/>
                      </a:lnTo>
                      <a:lnTo>
                        <a:pt x="3182" y="1144"/>
                      </a:lnTo>
                      <a:lnTo>
                        <a:pt x="3170" y="1144"/>
                      </a:lnTo>
                      <a:lnTo>
                        <a:pt x="3147" y="1156"/>
                      </a:lnTo>
                      <a:lnTo>
                        <a:pt x="3147" y="1168"/>
                      </a:lnTo>
                      <a:lnTo>
                        <a:pt x="3147" y="1156"/>
                      </a:lnTo>
                      <a:lnTo>
                        <a:pt x="3136" y="1168"/>
                      </a:lnTo>
                      <a:lnTo>
                        <a:pt x="3147" y="1168"/>
                      </a:lnTo>
                      <a:lnTo>
                        <a:pt x="3136" y="1179"/>
                      </a:lnTo>
                      <a:lnTo>
                        <a:pt x="3124" y="1203"/>
                      </a:lnTo>
                      <a:lnTo>
                        <a:pt x="3112" y="1203"/>
                      </a:lnTo>
                      <a:lnTo>
                        <a:pt x="3112" y="1214"/>
                      </a:lnTo>
                      <a:lnTo>
                        <a:pt x="3089" y="1238"/>
                      </a:lnTo>
                      <a:lnTo>
                        <a:pt x="3089" y="1249"/>
                      </a:lnTo>
                      <a:lnTo>
                        <a:pt x="3089" y="1261"/>
                      </a:lnTo>
                      <a:lnTo>
                        <a:pt x="3078" y="1261"/>
                      </a:lnTo>
                      <a:lnTo>
                        <a:pt x="3078" y="1273"/>
                      </a:lnTo>
                      <a:lnTo>
                        <a:pt x="3078" y="1284"/>
                      </a:lnTo>
                      <a:lnTo>
                        <a:pt x="3066" y="1308"/>
                      </a:lnTo>
                      <a:lnTo>
                        <a:pt x="3066" y="1319"/>
                      </a:lnTo>
                      <a:lnTo>
                        <a:pt x="3066" y="1331"/>
                      </a:lnTo>
                      <a:lnTo>
                        <a:pt x="3066" y="1343"/>
                      </a:lnTo>
                      <a:lnTo>
                        <a:pt x="3066" y="1366"/>
                      </a:lnTo>
                      <a:lnTo>
                        <a:pt x="3055" y="1389"/>
                      </a:lnTo>
                      <a:lnTo>
                        <a:pt x="3066" y="1401"/>
                      </a:lnTo>
                      <a:lnTo>
                        <a:pt x="3066" y="1413"/>
                      </a:lnTo>
                      <a:lnTo>
                        <a:pt x="3055" y="1413"/>
                      </a:lnTo>
                      <a:lnTo>
                        <a:pt x="3055" y="1389"/>
                      </a:lnTo>
                      <a:lnTo>
                        <a:pt x="3043" y="1413"/>
                      </a:lnTo>
                      <a:lnTo>
                        <a:pt x="3055" y="1413"/>
                      </a:lnTo>
                      <a:lnTo>
                        <a:pt x="3055" y="1424"/>
                      </a:lnTo>
                      <a:lnTo>
                        <a:pt x="3043" y="1424"/>
                      </a:lnTo>
                      <a:lnTo>
                        <a:pt x="3043" y="1436"/>
                      </a:lnTo>
                      <a:lnTo>
                        <a:pt x="3032" y="1436"/>
                      </a:lnTo>
                      <a:lnTo>
                        <a:pt x="3032" y="1459"/>
                      </a:lnTo>
                      <a:lnTo>
                        <a:pt x="3032" y="1471"/>
                      </a:lnTo>
                      <a:lnTo>
                        <a:pt x="3032" y="1483"/>
                      </a:lnTo>
                      <a:lnTo>
                        <a:pt x="3020" y="1494"/>
                      </a:lnTo>
                      <a:lnTo>
                        <a:pt x="3009" y="1506"/>
                      </a:lnTo>
                      <a:lnTo>
                        <a:pt x="2997" y="1506"/>
                      </a:lnTo>
                      <a:lnTo>
                        <a:pt x="2997" y="1518"/>
                      </a:lnTo>
                      <a:lnTo>
                        <a:pt x="3009" y="1518"/>
                      </a:lnTo>
                      <a:lnTo>
                        <a:pt x="3009" y="1530"/>
                      </a:lnTo>
                      <a:lnTo>
                        <a:pt x="2997" y="1530"/>
                      </a:lnTo>
                      <a:lnTo>
                        <a:pt x="2997" y="1541"/>
                      </a:lnTo>
                      <a:lnTo>
                        <a:pt x="2986" y="1530"/>
                      </a:lnTo>
                      <a:lnTo>
                        <a:pt x="2974" y="1518"/>
                      </a:lnTo>
                      <a:lnTo>
                        <a:pt x="2974" y="1530"/>
                      </a:lnTo>
                      <a:lnTo>
                        <a:pt x="2974" y="1541"/>
                      </a:lnTo>
                      <a:lnTo>
                        <a:pt x="2986" y="1541"/>
                      </a:lnTo>
                      <a:lnTo>
                        <a:pt x="2963" y="1553"/>
                      </a:lnTo>
                      <a:lnTo>
                        <a:pt x="2951" y="1553"/>
                      </a:lnTo>
                      <a:lnTo>
                        <a:pt x="2940" y="1553"/>
                      </a:lnTo>
                      <a:lnTo>
                        <a:pt x="2951" y="1565"/>
                      </a:lnTo>
                      <a:lnTo>
                        <a:pt x="2951" y="1576"/>
                      </a:lnTo>
                      <a:lnTo>
                        <a:pt x="2940" y="1588"/>
                      </a:lnTo>
                      <a:lnTo>
                        <a:pt x="2928" y="1588"/>
                      </a:lnTo>
                      <a:lnTo>
                        <a:pt x="2928" y="1600"/>
                      </a:lnTo>
                      <a:lnTo>
                        <a:pt x="2917" y="1588"/>
                      </a:lnTo>
                      <a:lnTo>
                        <a:pt x="2928" y="1600"/>
                      </a:lnTo>
                      <a:lnTo>
                        <a:pt x="2917" y="1600"/>
                      </a:lnTo>
                      <a:lnTo>
                        <a:pt x="2893" y="1600"/>
                      </a:lnTo>
                      <a:lnTo>
                        <a:pt x="2882" y="1600"/>
                      </a:lnTo>
                      <a:lnTo>
                        <a:pt x="2870" y="1611"/>
                      </a:lnTo>
                      <a:lnTo>
                        <a:pt x="2882" y="1611"/>
                      </a:lnTo>
                      <a:lnTo>
                        <a:pt x="2859" y="1635"/>
                      </a:lnTo>
                      <a:lnTo>
                        <a:pt x="2847" y="1623"/>
                      </a:lnTo>
                      <a:lnTo>
                        <a:pt x="2847" y="1635"/>
                      </a:lnTo>
                      <a:lnTo>
                        <a:pt x="2836" y="1658"/>
                      </a:lnTo>
                      <a:lnTo>
                        <a:pt x="2824" y="1658"/>
                      </a:lnTo>
                      <a:lnTo>
                        <a:pt x="2813" y="1681"/>
                      </a:lnTo>
                      <a:lnTo>
                        <a:pt x="2801" y="1681"/>
                      </a:lnTo>
                      <a:lnTo>
                        <a:pt x="2790" y="1716"/>
                      </a:lnTo>
                      <a:lnTo>
                        <a:pt x="2767" y="1728"/>
                      </a:lnTo>
                      <a:lnTo>
                        <a:pt x="2744" y="1728"/>
                      </a:lnTo>
                      <a:lnTo>
                        <a:pt x="2732" y="1716"/>
                      </a:lnTo>
                      <a:lnTo>
                        <a:pt x="2732" y="1705"/>
                      </a:lnTo>
                      <a:lnTo>
                        <a:pt x="2709" y="1693"/>
                      </a:lnTo>
                      <a:lnTo>
                        <a:pt x="2721" y="1693"/>
                      </a:lnTo>
                      <a:lnTo>
                        <a:pt x="2709" y="1693"/>
                      </a:lnTo>
                      <a:lnTo>
                        <a:pt x="2697" y="1681"/>
                      </a:lnTo>
                      <a:lnTo>
                        <a:pt x="2697" y="1658"/>
                      </a:lnTo>
                      <a:lnTo>
                        <a:pt x="2686" y="1646"/>
                      </a:lnTo>
                      <a:lnTo>
                        <a:pt x="2674" y="1646"/>
                      </a:lnTo>
                      <a:lnTo>
                        <a:pt x="2663" y="1635"/>
                      </a:lnTo>
                      <a:lnTo>
                        <a:pt x="2651" y="1646"/>
                      </a:lnTo>
                      <a:lnTo>
                        <a:pt x="2640" y="1646"/>
                      </a:lnTo>
                      <a:lnTo>
                        <a:pt x="2640" y="1623"/>
                      </a:lnTo>
                      <a:lnTo>
                        <a:pt x="2651" y="1623"/>
                      </a:lnTo>
                      <a:lnTo>
                        <a:pt x="2651" y="1600"/>
                      </a:lnTo>
                      <a:lnTo>
                        <a:pt x="2628" y="1576"/>
                      </a:lnTo>
                      <a:lnTo>
                        <a:pt x="2594" y="1553"/>
                      </a:lnTo>
                      <a:lnTo>
                        <a:pt x="2582" y="1553"/>
                      </a:lnTo>
                      <a:lnTo>
                        <a:pt x="2559" y="1553"/>
                      </a:lnTo>
                      <a:lnTo>
                        <a:pt x="2525" y="1565"/>
                      </a:lnTo>
                      <a:lnTo>
                        <a:pt x="2525" y="1576"/>
                      </a:lnTo>
                      <a:lnTo>
                        <a:pt x="2525" y="1565"/>
                      </a:lnTo>
                      <a:lnTo>
                        <a:pt x="2478" y="1553"/>
                      </a:lnTo>
                      <a:lnTo>
                        <a:pt x="2467" y="1565"/>
                      </a:lnTo>
                      <a:lnTo>
                        <a:pt x="2421" y="1553"/>
                      </a:lnTo>
                      <a:lnTo>
                        <a:pt x="2409" y="1565"/>
                      </a:lnTo>
                      <a:lnTo>
                        <a:pt x="2398" y="1576"/>
                      </a:lnTo>
                      <a:lnTo>
                        <a:pt x="2375" y="1565"/>
                      </a:lnTo>
                      <a:lnTo>
                        <a:pt x="2363" y="1553"/>
                      </a:lnTo>
                      <a:lnTo>
                        <a:pt x="2340" y="1565"/>
                      </a:lnTo>
                      <a:lnTo>
                        <a:pt x="2306" y="1530"/>
                      </a:lnTo>
                      <a:lnTo>
                        <a:pt x="2283" y="1506"/>
                      </a:lnTo>
                      <a:lnTo>
                        <a:pt x="2259" y="1483"/>
                      </a:lnTo>
                      <a:lnTo>
                        <a:pt x="2259" y="1471"/>
                      </a:lnTo>
                      <a:lnTo>
                        <a:pt x="2271" y="1413"/>
                      </a:lnTo>
                      <a:lnTo>
                        <a:pt x="2225" y="1354"/>
                      </a:lnTo>
                      <a:lnTo>
                        <a:pt x="2236" y="1343"/>
                      </a:lnTo>
                      <a:lnTo>
                        <a:pt x="2248" y="1319"/>
                      </a:lnTo>
                      <a:lnTo>
                        <a:pt x="2259" y="1308"/>
                      </a:lnTo>
                      <a:lnTo>
                        <a:pt x="2259" y="1296"/>
                      </a:lnTo>
                      <a:lnTo>
                        <a:pt x="2259" y="1273"/>
                      </a:lnTo>
                      <a:lnTo>
                        <a:pt x="2236" y="1249"/>
                      </a:lnTo>
                      <a:lnTo>
                        <a:pt x="2213" y="1238"/>
                      </a:lnTo>
                      <a:lnTo>
                        <a:pt x="2202" y="1238"/>
                      </a:lnTo>
                      <a:lnTo>
                        <a:pt x="2179" y="1214"/>
                      </a:lnTo>
                      <a:lnTo>
                        <a:pt x="2167" y="1214"/>
                      </a:lnTo>
                      <a:lnTo>
                        <a:pt x="2167" y="1203"/>
                      </a:lnTo>
                      <a:lnTo>
                        <a:pt x="2133" y="1191"/>
                      </a:lnTo>
                      <a:lnTo>
                        <a:pt x="2098" y="1179"/>
                      </a:lnTo>
                      <a:lnTo>
                        <a:pt x="2087" y="1191"/>
                      </a:lnTo>
                      <a:lnTo>
                        <a:pt x="2098" y="1179"/>
                      </a:lnTo>
                      <a:lnTo>
                        <a:pt x="2087" y="1179"/>
                      </a:lnTo>
                      <a:lnTo>
                        <a:pt x="2075" y="1179"/>
                      </a:lnTo>
                      <a:lnTo>
                        <a:pt x="2075" y="1191"/>
                      </a:lnTo>
                      <a:lnTo>
                        <a:pt x="2075" y="1203"/>
                      </a:lnTo>
                      <a:lnTo>
                        <a:pt x="2075" y="1214"/>
                      </a:lnTo>
                      <a:lnTo>
                        <a:pt x="2063" y="1214"/>
                      </a:lnTo>
                      <a:lnTo>
                        <a:pt x="2075" y="1226"/>
                      </a:lnTo>
                      <a:lnTo>
                        <a:pt x="2063" y="1226"/>
                      </a:lnTo>
                      <a:lnTo>
                        <a:pt x="2040" y="1214"/>
                      </a:lnTo>
                      <a:lnTo>
                        <a:pt x="2029" y="1226"/>
                      </a:lnTo>
                      <a:lnTo>
                        <a:pt x="2017" y="1249"/>
                      </a:lnTo>
                      <a:lnTo>
                        <a:pt x="2017" y="1261"/>
                      </a:lnTo>
                      <a:lnTo>
                        <a:pt x="1994" y="1249"/>
                      </a:lnTo>
                      <a:lnTo>
                        <a:pt x="1994" y="1261"/>
                      </a:lnTo>
                      <a:lnTo>
                        <a:pt x="1971" y="1261"/>
                      </a:lnTo>
                      <a:lnTo>
                        <a:pt x="1960" y="1273"/>
                      </a:lnTo>
                      <a:lnTo>
                        <a:pt x="1948" y="1273"/>
                      </a:lnTo>
                      <a:lnTo>
                        <a:pt x="1948" y="1296"/>
                      </a:lnTo>
                      <a:lnTo>
                        <a:pt x="1960" y="1296"/>
                      </a:lnTo>
                      <a:lnTo>
                        <a:pt x="1937" y="1308"/>
                      </a:lnTo>
                      <a:lnTo>
                        <a:pt x="1937" y="1319"/>
                      </a:lnTo>
                      <a:lnTo>
                        <a:pt x="1948" y="1343"/>
                      </a:lnTo>
                      <a:lnTo>
                        <a:pt x="1937" y="1343"/>
                      </a:lnTo>
                      <a:lnTo>
                        <a:pt x="1937" y="1354"/>
                      </a:lnTo>
                      <a:lnTo>
                        <a:pt x="1925" y="1366"/>
                      </a:lnTo>
                      <a:lnTo>
                        <a:pt x="1925" y="1378"/>
                      </a:lnTo>
                      <a:lnTo>
                        <a:pt x="1925" y="1401"/>
                      </a:lnTo>
                      <a:lnTo>
                        <a:pt x="1925" y="1413"/>
                      </a:lnTo>
                      <a:lnTo>
                        <a:pt x="1891" y="1401"/>
                      </a:lnTo>
                      <a:lnTo>
                        <a:pt x="1891" y="1389"/>
                      </a:lnTo>
                      <a:lnTo>
                        <a:pt x="1879" y="1378"/>
                      </a:lnTo>
                      <a:lnTo>
                        <a:pt x="1856" y="1389"/>
                      </a:lnTo>
                      <a:lnTo>
                        <a:pt x="1856" y="1378"/>
                      </a:lnTo>
                      <a:lnTo>
                        <a:pt x="1856" y="1366"/>
                      </a:lnTo>
                      <a:lnTo>
                        <a:pt x="1856" y="1343"/>
                      </a:lnTo>
                      <a:lnTo>
                        <a:pt x="1844" y="1343"/>
                      </a:lnTo>
                      <a:lnTo>
                        <a:pt x="1833" y="1343"/>
                      </a:lnTo>
                      <a:lnTo>
                        <a:pt x="1821" y="1331"/>
                      </a:lnTo>
                      <a:lnTo>
                        <a:pt x="1833" y="1319"/>
                      </a:lnTo>
                      <a:lnTo>
                        <a:pt x="1821" y="1319"/>
                      </a:lnTo>
                      <a:lnTo>
                        <a:pt x="1821" y="1308"/>
                      </a:lnTo>
                      <a:lnTo>
                        <a:pt x="1833" y="1308"/>
                      </a:lnTo>
                      <a:lnTo>
                        <a:pt x="1844" y="1308"/>
                      </a:lnTo>
                      <a:lnTo>
                        <a:pt x="1856" y="1296"/>
                      </a:lnTo>
                      <a:lnTo>
                        <a:pt x="1833" y="1296"/>
                      </a:lnTo>
                      <a:lnTo>
                        <a:pt x="1833" y="1284"/>
                      </a:lnTo>
                      <a:lnTo>
                        <a:pt x="1810" y="1261"/>
                      </a:lnTo>
                      <a:lnTo>
                        <a:pt x="1787" y="1273"/>
                      </a:lnTo>
                      <a:lnTo>
                        <a:pt x="1798" y="1273"/>
                      </a:lnTo>
                      <a:lnTo>
                        <a:pt x="1787" y="1284"/>
                      </a:lnTo>
                      <a:lnTo>
                        <a:pt x="1775" y="1273"/>
                      </a:lnTo>
                      <a:lnTo>
                        <a:pt x="1775" y="1284"/>
                      </a:lnTo>
                      <a:lnTo>
                        <a:pt x="1764" y="1284"/>
                      </a:lnTo>
                      <a:lnTo>
                        <a:pt x="1764" y="1261"/>
                      </a:lnTo>
                      <a:lnTo>
                        <a:pt x="1741" y="1261"/>
                      </a:lnTo>
                      <a:lnTo>
                        <a:pt x="1741" y="1284"/>
                      </a:lnTo>
                      <a:lnTo>
                        <a:pt x="1718" y="1296"/>
                      </a:lnTo>
                      <a:lnTo>
                        <a:pt x="1718" y="1273"/>
                      </a:lnTo>
                      <a:lnTo>
                        <a:pt x="1706" y="1273"/>
                      </a:lnTo>
                      <a:lnTo>
                        <a:pt x="1695" y="1261"/>
                      </a:lnTo>
                      <a:lnTo>
                        <a:pt x="1695" y="1273"/>
                      </a:lnTo>
                      <a:lnTo>
                        <a:pt x="1683" y="1273"/>
                      </a:lnTo>
                      <a:lnTo>
                        <a:pt x="1683" y="1261"/>
                      </a:lnTo>
                      <a:lnTo>
                        <a:pt x="1706" y="1261"/>
                      </a:lnTo>
                      <a:lnTo>
                        <a:pt x="1718" y="1249"/>
                      </a:lnTo>
                      <a:lnTo>
                        <a:pt x="1706" y="1249"/>
                      </a:lnTo>
                      <a:lnTo>
                        <a:pt x="1695" y="1249"/>
                      </a:lnTo>
                      <a:lnTo>
                        <a:pt x="1683" y="1226"/>
                      </a:lnTo>
                      <a:lnTo>
                        <a:pt x="1672" y="1238"/>
                      </a:lnTo>
                      <a:lnTo>
                        <a:pt x="1660" y="1226"/>
                      </a:lnTo>
                      <a:lnTo>
                        <a:pt x="1660" y="1214"/>
                      </a:lnTo>
                      <a:lnTo>
                        <a:pt x="1649" y="1214"/>
                      </a:lnTo>
                      <a:lnTo>
                        <a:pt x="1660" y="1191"/>
                      </a:lnTo>
                      <a:lnTo>
                        <a:pt x="1649" y="1179"/>
                      </a:lnTo>
                      <a:lnTo>
                        <a:pt x="1649" y="1156"/>
                      </a:lnTo>
                      <a:lnTo>
                        <a:pt x="1660" y="1156"/>
                      </a:lnTo>
                      <a:lnTo>
                        <a:pt x="1660" y="1132"/>
                      </a:lnTo>
                      <a:lnTo>
                        <a:pt x="1672" y="1121"/>
                      </a:lnTo>
                      <a:lnTo>
                        <a:pt x="1695" y="1109"/>
                      </a:lnTo>
                      <a:lnTo>
                        <a:pt x="1718" y="1109"/>
                      </a:lnTo>
                      <a:lnTo>
                        <a:pt x="1718" y="1097"/>
                      </a:lnTo>
                      <a:lnTo>
                        <a:pt x="1741" y="1086"/>
                      </a:lnTo>
                      <a:lnTo>
                        <a:pt x="1752" y="1074"/>
                      </a:lnTo>
                      <a:lnTo>
                        <a:pt x="1752" y="1062"/>
                      </a:lnTo>
                      <a:lnTo>
                        <a:pt x="1775" y="1051"/>
                      </a:lnTo>
                      <a:lnTo>
                        <a:pt x="1810" y="1027"/>
                      </a:lnTo>
                      <a:lnTo>
                        <a:pt x="1833" y="1004"/>
                      </a:lnTo>
                      <a:lnTo>
                        <a:pt x="1833" y="992"/>
                      </a:lnTo>
                      <a:lnTo>
                        <a:pt x="1844" y="992"/>
                      </a:lnTo>
                      <a:lnTo>
                        <a:pt x="1856" y="992"/>
                      </a:lnTo>
                      <a:lnTo>
                        <a:pt x="1868" y="969"/>
                      </a:lnTo>
                      <a:lnTo>
                        <a:pt x="1879" y="946"/>
                      </a:lnTo>
                      <a:lnTo>
                        <a:pt x="1891" y="946"/>
                      </a:lnTo>
                      <a:lnTo>
                        <a:pt x="1902" y="922"/>
                      </a:lnTo>
                      <a:lnTo>
                        <a:pt x="1925" y="934"/>
                      </a:lnTo>
                      <a:lnTo>
                        <a:pt x="1948" y="934"/>
                      </a:lnTo>
                      <a:lnTo>
                        <a:pt x="1994" y="887"/>
                      </a:lnTo>
                      <a:lnTo>
                        <a:pt x="2006" y="864"/>
                      </a:lnTo>
                      <a:lnTo>
                        <a:pt x="2040" y="841"/>
                      </a:lnTo>
                      <a:lnTo>
                        <a:pt x="2040" y="817"/>
                      </a:lnTo>
                      <a:lnTo>
                        <a:pt x="2040" y="806"/>
                      </a:lnTo>
                      <a:lnTo>
                        <a:pt x="2040" y="817"/>
                      </a:lnTo>
                      <a:lnTo>
                        <a:pt x="2052" y="817"/>
                      </a:lnTo>
                      <a:lnTo>
                        <a:pt x="2063" y="794"/>
                      </a:lnTo>
                      <a:lnTo>
                        <a:pt x="2063" y="806"/>
                      </a:lnTo>
                      <a:lnTo>
                        <a:pt x="2075" y="794"/>
                      </a:lnTo>
                      <a:lnTo>
                        <a:pt x="2098" y="782"/>
                      </a:lnTo>
                      <a:lnTo>
                        <a:pt x="2110" y="735"/>
                      </a:lnTo>
                      <a:lnTo>
                        <a:pt x="2121" y="724"/>
                      </a:lnTo>
                      <a:lnTo>
                        <a:pt x="2133" y="724"/>
                      </a:lnTo>
                      <a:lnTo>
                        <a:pt x="2133" y="735"/>
                      </a:lnTo>
                      <a:lnTo>
                        <a:pt x="2144" y="735"/>
                      </a:lnTo>
                      <a:lnTo>
                        <a:pt x="2144" y="724"/>
                      </a:lnTo>
                      <a:lnTo>
                        <a:pt x="2133" y="724"/>
                      </a:lnTo>
                      <a:lnTo>
                        <a:pt x="2144" y="700"/>
                      </a:lnTo>
                      <a:lnTo>
                        <a:pt x="2156" y="700"/>
                      </a:lnTo>
                      <a:lnTo>
                        <a:pt x="2167" y="677"/>
                      </a:lnTo>
                      <a:lnTo>
                        <a:pt x="2190" y="665"/>
                      </a:lnTo>
                      <a:lnTo>
                        <a:pt x="2202" y="665"/>
                      </a:lnTo>
                      <a:lnTo>
                        <a:pt x="2213" y="654"/>
                      </a:lnTo>
                      <a:lnTo>
                        <a:pt x="2225" y="654"/>
                      </a:lnTo>
                      <a:lnTo>
                        <a:pt x="2248" y="642"/>
                      </a:lnTo>
                      <a:lnTo>
                        <a:pt x="2248" y="630"/>
                      </a:lnTo>
                      <a:lnTo>
                        <a:pt x="2259" y="630"/>
                      </a:lnTo>
                      <a:lnTo>
                        <a:pt x="2259" y="607"/>
                      </a:lnTo>
                      <a:lnTo>
                        <a:pt x="2259" y="595"/>
                      </a:lnTo>
                      <a:lnTo>
                        <a:pt x="2271" y="607"/>
                      </a:lnTo>
                      <a:lnTo>
                        <a:pt x="2283" y="595"/>
                      </a:lnTo>
                      <a:lnTo>
                        <a:pt x="2294" y="607"/>
                      </a:lnTo>
                      <a:lnTo>
                        <a:pt x="2306" y="607"/>
                      </a:lnTo>
                      <a:lnTo>
                        <a:pt x="2294" y="595"/>
                      </a:lnTo>
                      <a:lnTo>
                        <a:pt x="2294" y="584"/>
                      </a:lnTo>
                      <a:lnTo>
                        <a:pt x="2317" y="595"/>
                      </a:lnTo>
                      <a:lnTo>
                        <a:pt x="2329" y="595"/>
                      </a:lnTo>
                      <a:lnTo>
                        <a:pt x="2329" y="584"/>
                      </a:lnTo>
                      <a:lnTo>
                        <a:pt x="2329" y="595"/>
                      </a:lnTo>
                      <a:lnTo>
                        <a:pt x="2352" y="572"/>
                      </a:lnTo>
                      <a:lnTo>
                        <a:pt x="2363" y="584"/>
                      </a:lnTo>
                      <a:lnTo>
                        <a:pt x="2375" y="560"/>
                      </a:lnTo>
                      <a:lnTo>
                        <a:pt x="2409" y="549"/>
                      </a:lnTo>
                      <a:lnTo>
                        <a:pt x="2421" y="514"/>
                      </a:lnTo>
                      <a:lnTo>
                        <a:pt x="2444" y="502"/>
                      </a:lnTo>
                      <a:lnTo>
                        <a:pt x="2455" y="514"/>
                      </a:lnTo>
                      <a:lnTo>
                        <a:pt x="2467" y="502"/>
                      </a:lnTo>
                      <a:lnTo>
                        <a:pt x="2467" y="490"/>
                      </a:lnTo>
                      <a:lnTo>
                        <a:pt x="2478" y="502"/>
                      </a:lnTo>
                      <a:lnTo>
                        <a:pt x="2490" y="490"/>
                      </a:lnTo>
                      <a:lnTo>
                        <a:pt x="2502" y="467"/>
                      </a:lnTo>
                      <a:lnTo>
                        <a:pt x="2513" y="455"/>
                      </a:lnTo>
                      <a:lnTo>
                        <a:pt x="2513" y="467"/>
                      </a:lnTo>
                      <a:lnTo>
                        <a:pt x="2536" y="467"/>
                      </a:lnTo>
                      <a:lnTo>
                        <a:pt x="2536" y="479"/>
                      </a:lnTo>
                      <a:lnTo>
                        <a:pt x="2559" y="479"/>
                      </a:lnTo>
                      <a:lnTo>
                        <a:pt x="2571" y="479"/>
                      </a:lnTo>
                      <a:lnTo>
                        <a:pt x="2571" y="455"/>
                      </a:lnTo>
                      <a:lnTo>
                        <a:pt x="2582" y="444"/>
                      </a:lnTo>
                      <a:lnTo>
                        <a:pt x="2628" y="420"/>
                      </a:lnTo>
                      <a:lnTo>
                        <a:pt x="2640" y="420"/>
                      </a:lnTo>
                      <a:lnTo>
                        <a:pt x="2628" y="420"/>
                      </a:lnTo>
                      <a:lnTo>
                        <a:pt x="2628" y="432"/>
                      </a:lnTo>
                      <a:lnTo>
                        <a:pt x="2640" y="409"/>
                      </a:lnTo>
                      <a:lnTo>
                        <a:pt x="2640" y="432"/>
                      </a:lnTo>
                      <a:lnTo>
                        <a:pt x="2674" y="420"/>
                      </a:lnTo>
                      <a:lnTo>
                        <a:pt x="2663" y="444"/>
                      </a:lnTo>
                      <a:lnTo>
                        <a:pt x="2674" y="444"/>
                      </a:lnTo>
                      <a:lnTo>
                        <a:pt x="2686" y="444"/>
                      </a:lnTo>
                      <a:lnTo>
                        <a:pt x="2709" y="432"/>
                      </a:lnTo>
                      <a:lnTo>
                        <a:pt x="2721" y="409"/>
                      </a:lnTo>
                      <a:lnTo>
                        <a:pt x="2732" y="409"/>
                      </a:lnTo>
                      <a:lnTo>
                        <a:pt x="2721" y="420"/>
                      </a:lnTo>
                      <a:lnTo>
                        <a:pt x="2732" y="420"/>
                      </a:lnTo>
                      <a:lnTo>
                        <a:pt x="2744" y="420"/>
                      </a:lnTo>
                      <a:lnTo>
                        <a:pt x="2755" y="420"/>
                      </a:lnTo>
                      <a:lnTo>
                        <a:pt x="2755" y="409"/>
                      </a:lnTo>
                      <a:lnTo>
                        <a:pt x="2767" y="420"/>
                      </a:lnTo>
                      <a:lnTo>
                        <a:pt x="2801" y="373"/>
                      </a:lnTo>
                      <a:lnTo>
                        <a:pt x="2847" y="350"/>
                      </a:lnTo>
                      <a:lnTo>
                        <a:pt x="2847" y="362"/>
                      </a:lnTo>
                      <a:lnTo>
                        <a:pt x="2836" y="373"/>
                      </a:lnTo>
                      <a:lnTo>
                        <a:pt x="2847" y="373"/>
                      </a:lnTo>
                      <a:lnTo>
                        <a:pt x="2870" y="362"/>
                      </a:lnTo>
                      <a:lnTo>
                        <a:pt x="2905" y="350"/>
                      </a:lnTo>
                      <a:lnTo>
                        <a:pt x="2893" y="362"/>
                      </a:lnTo>
                      <a:lnTo>
                        <a:pt x="2882" y="385"/>
                      </a:lnTo>
                      <a:lnTo>
                        <a:pt x="2870" y="397"/>
                      </a:lnTo>
                      <a:lnTo>
                        <a:pt x="2859" y="385"/>
                      </a:lnTo>
                      <a:lnTo>
                        <a:pt x="2859" y="397"/>
                      </a:lnTo>
                      <a:lnTo>
                        <a:pt x="2847" y="397"/>
                      </a:lnTo>
                      <a:lnTo>
                        <a:pt x="2859" y="397"/>
                      </a:lnTo>
                      <a:lnTo>
                        <a:pt x="2847" y="397"/>
                      </a:lnTo>
                      <a:lnTo>
                        <a:pt x="2813" y="432"/>
                      </a:lnTo>
                      <a:lnTo>
                        <a:pt x="2801" y="432"/>
                      </a:lnTo>
                      <a:lnTo>
                        <a:pt x="2790" y="420"/>
                      </a:lnTo>
                      <a:lnTo>
                        <a:pt x="2778" y="420"/>
                      </a:lnTo>
                      <a:lnTo>
                        <a:pt x="2778" y="444"/>
                      </a:lnTo>
                      <a:lnTo>
                        <a:pt x="2755" y="455"/>
                      </a:lnTo>
                      <a:lnTo>
                        <a:pt x="2755" y="479"/>
                      </a:lnTo>
                      <a:lnTo>
                        <a:pt x="2744" y="467"/>
                      </a:lnTo>
                      <a:close/>
                      <a:moveTo>
                        <a:pt x="1614" y="1179"/>
                      </a:moveTo>
                      <a:lnTo>
                        <a:pt x="1602" y="1203"/>
                      </a:lnTo>
                      <a:lnTo>
                        <a:pt x="1579" y="1203"/>
                      </a:lnTo>
                      <a:lnTo>
                        <a:pt x="1602" y="1179"/>
                      </a:lnTo>
                      <a:lnTo>
                        <a:pt x="1614" y="1156"/>
                      </a:lnTo>
                      <a:lnTo>
                        <a:pt x="1637" y="1144"/>
                      </a:lnTo>
                      <a:lnTo>
                        <a:pt x="1625" y="1168"/>
                      </a:lnTo>
                      <a:lnTo>
                        <a:pt x="1614" y="1179"/>
                      </a:lnTo>
                      <a:close/>
                      <a:moveTo>
                        <a:pt x="2628" y="1915"/>
                      </a:moveTo>
                      <a:lnTo>
                        <a:pt x="2617" y="1903"/>
                      </a:lnTo>
                      <a:lnTo>
                        <a:pt x="2617" y="1891"/>
                      </a:lnTo>
                      <a:lnTo>
                        <a:pt x="2628" y="1891"/>
                      </a:lnTo>
                      <a:lnTo>
                        <a:pt x="2640" y="1891"/>
                      </a:lnTo>
                      <a:lnTo>
                        <a:pt x="2628" y="1903"/>
                      </a:lnTo>
                      <a:lnTo>
                        <a:pt x="2628" y="1915"/>
                      </a:lnTo>
                      <a:close/>
                      <a:moveTo>
                        <a:pt x="2617" y="2020"/>
                      </a:moveTo>
                      <a:lnTo>
                        <a:pt x="2605" y="2020"/>
                      </a:lnTo>
                      <a:lnTo>
                        <a:pt x="2594" y="2020"/>
                      </a:lnTo>
                      <a:lnTo>
                        <a:pt x="2582" y="2008"/>
                      </a:lnTo>
                      <a:lnTo>
                        <a:pt x="2571" y="2020"/>
                      </a:lnTo>
                      <a:lnTo>
                        <a:pt x="2582" y="2008"/>
                      </a:lnTo>
                      <a:lnTo>
                        <a:pt x="2571" y="1997"/>
                      </a:lnTo>
                      <a:lnTo>
                        <a:pt x="2559" y="1997"/>
                      </a:lnTo>
                      <a:lnTo>
                        <a:pt x="2559" y="1985"/>
                      </a:lnTo>
                      <a:lnTo>
                        <a:pt x="2559" y="1973"/>
                      </a:lnTo>
                      <a:lnTo>
                        <a:pt x="2571" y="1973"/>
                      </a:lnTo>
                      <a:lnTo>
                        <a:pt x="2559" y="1950"/>
                      </a:lnTo>
                      <a:lnTo>
                        <a:pt x="2582" y="1985"/>
                      </a:lnTo>
                      <a:lnTo>
                        <a:pt x="2594" y="1985"/>
                      </a:lnTo>
                      <a:lnTo>
                        <a:pt x="2594" y="1973"/>
                      </a:lnTo>
                      <a:lnTo>
                        <a:pt x="2571" y="1962"/>
                      </a:lnTo>
                      <a:lnTo>
                        <a:pt x="2582" y="1962"/>
                      </a:lnTo>
                      <a:lnTo>
                        <a:pt x="2594" y="1962"/>
                      </a:lnTo>
                      <a:lnTo>
                        <a:pt x="2594" y="1973"/>
                      </a:lnTo>
                      <a:lnTo>
                        <a:pt x="2605" y="1973"/>
                      </a:lnTo>
                      <a:lnTo>
                        <a:pt x="2605" y="1962"/>
                      </a:lnTo>
                      <a:lnTo>
                        <a:pt x="2605" y="1950"/>
                      </a:lnTo>
                      <a:lnTo>
                        <a:pt x="2605" y="1938"/>
                      </a:lnTo>
                      <a:lnTo>
                        <a:pt x="2617" y="1938"/>
                      </a:lnTo>
                      <a:lnTo>
                        <a:pt x="2640" y="1950"/>
                      </a:lnTo>
                      <a:lnTo>
                        <a:pt x="2651" y="1950"/>
                      </a:lnTo>
                      <a:lnTo>
                        <a:pt x="2640" y="1973"/>
                      </a:lnTo>
                      <a:lnTo>
                        <a:pt x="2628" y="1962"/>
                      </a:lnTo>
                      <a:lnTo>
                        <a:pt x="2617" y="1973"/>
                      </a:lnTo>
                      <a:lnTo>
                        <a:pt x="2617" y="1985"/>
                      </a:lnTo>
                      <a:lnTo>
                        <a:pt x="2628" y="1985"/>
                      </a:lnTo>
                      <a:lnTo>
                        <a:pt x="2628" y="1997"/>
                      </a:lnTo>
                      <a:lnTo>
                        <a:pt x="2617" y="1997"/>
                      </a:lnTo>
                      <a:lnTo>
                        <a:pt x="2628" y="2020"/>
                      </a:lnTo>
                      <a:lnTo>
                        <a:pt x="2617" y="2020"/>
                      </a:lnTo>
                      <a:close/>
                      <a:moveTo>
                        <a:pt x="565" y="2253"/>
                      </a:moveTo>
                      <a:lnTo>
                        <a:pt x="565" y="2265"/>
                      </a:lnTo>
                      <a:lnTo>
                        <a:pt x="565" y="2277"/>
                      </a:lnTo>
                      <a:lnTo>
                        <a:pt x="600" y="2300"/>
                      </a:lnTo>
                      <a:lnTo>
                        <a:pt x="588" y="2312"/>
                      </a:lnTo>
                      <a:lnTo>
                        <a:pt x="611" y="2312"/>
                      </a:lnTo>
                      <a:lnTo>
                        <a:pt x="611" y="2324"/>
                      </a:lnTo>
                      <a:lnTo>
                        <a:pt x="611" y="2335"/>
                      </a:lnTo>
                      <a:lnTo>
                        <a:pt x="600" y="2335"/>
                      </a:lnTo>
                      <a:lnTo>
                        <a:pt x="588" y="2324"/>
                      </a:lnTo>
                      <a:lnTo>
                        <a:pt x="588" y="2335"/>
                      </a:lnTo>
                      <a:lnTo>
                        <a:pt x="576" y="2335"/>
                      </a:lnTo>
                      <a:lnTo>
                        <a:pt x="576" y="2359"/>
                      </a:lnTo>
                      <a:lnTo>
                        <a:pt x="565" y="2359"/>
                      </a:lnTo>
                      <a:lnTo>
                        <a:pt x="565" y="2370"/>
                      </a:lnTo>
                      <a:lnTo>
                        <a:pt x="553" y="2370"/>
                      </a:lnTo>
                      <a:lnTo>
                        <a:pt x="553" y="2382"/>
                      </a:lnTo>
                      <a:lnTo>
                        <a:pt x="553" y="2405"/>
                      </a:lnTo>
                      <a:lnTo>
                        <a:pt x="530" y="2405"/>
                      </a:lnTo>
                      <a:lnTo>
                        <a:pt x="519" y="2405"/>
                      </a:lnTo>
                      <a:lnTo>
                        <a:pt x="507" y="2405"/>
                      </a:lnTo>
                      <a:lnTo>
                        <a:pt x="507" y="2429"/>
                      </a:lnTo>
                      <a:lnTo>
                        <a:pt x="496" y="2417"/>
                      </a:lnTo>
                      <a:lnTo>
                        <a:pt x="484" y="2429"/>
                      </a:lnTo>
                      <a:lnTo>
                        <a:pt x="484" y="2452"/>
                      </a:lnTo>
                      <a:lnTo>
                        <a:pt x="484" y="2464"/>
                      </a:lnTo>
                      <a:lnTo>
                        <a:pt x="484" y="2475"/>
                      </a:lnTo>
                      <a:lnTo>
                        <a:pt x="461" y="2487"/>
                      </a:lnTo>
                      <a:lnTo>
                        <a:pt x="484" y="2487"/>
                      </a:lnTo>
                      <a:lnTo>
                        <a:pt x="484" y="2499"/>
                      </a:lnTo>
                      <a:lnTo>
                        <a:pt x="473" y="2499"/>
                      </a:lnTo>
                      <a:lnTo>
                        <a:pt x="461" y="2499"/>
                      </a:lnTo>
                      <a:lnTo>
                        <a:pt x="450" y="2499"/>
                      </a:lnTo>
                      <a:lnTo>
                        <a:pt x="450" y="2522"/>
                      </a:lnTo>
                      <a:lnTo>
                        <a:pt x="427" y="2534"/>
                      </a:lnTo>
                      <a:lnTo>
                        <a:pt x="427" y="2545"/>
                      </a:lnTo>
                      <a:lnTo>
                        <a:pt x="415" y="2545"/>
                      </a:lnTo>
                      <a:lnTo>
                        <a:pt x="415" y="2557"/>
                      </a:lnTo>
                      <a:lnTo>
                        <a:pt x="404" y="2557"/>
                      </a:lnTo>
                      <a:lnTo>
                        <a:pt x="404" y="2569"/>
                      </a:lnTo>
                      <a:lnTo>
                        <a:pt x="392" y="2569"/>
                      </a:lnTo>
                      <a:lnTo>
                        <a:pt x="381" y="2557"/>
                      </a:lnTo>
                      <a:lnTo>
                        <a:pt x="369" y="2557"/>
                      </a:lnTo>
                      <a:lnTo>
                        <a:pt x="369" y="2569"/>
                      </a:lnTo>
                      <a:lnTo>
                        <a:pt x="381" y="2580"/>
                      </a:lnTo>
                      <a:lnTo>
                        <a:pt x="369" y="2580"/>
                      </a:lnTo>
                      <a:lnTo>
                        <a:pt x="369" y="2569"/>
                      </a:lnTo>
                      <a:lnTo>
                        <a:pt x="357" y="2569"/>
                      </a:lnTo>
                      <a:lnTo>
                        <a:pt x="346" y="2557"/>
                      </a:lnTo>
                      <a:lnTo>
                        <a:pt x="346" y="2569"/>
                      </a:lnTo>
                      <a:lnTo>
                        <a:pt x="357" y="2569"/>
                      </a:lnTo>
                      <a:lnTo>
                        <a:pt x="346" y="2592"/>
                      </a:lnTo>
                      <a:lnTo>
                        <a:pt x="323" y="2580"/>
                      </a:lnTo>
                      <a:lnTo>
                        <a:pt x="311" y="2615"/>
                      </a:lnTo>
                      <a:lnTo>
                        <a:pt x="300" y="2650"/>
                      </a:lnTo>
                      <a:lnTo>
                        <a:pt x="300" y="2662"/>
                      </a:lnTo>
                      <a:lnTo>
                        <a:pt x="300" y="2674"/>
                      </a:lnTo>
                      <a:lnTo>
                        <a:pt x="300" y="2697"/>
                      </a:lnTo>
                      <a:lnTo>
                        <a:pt x="300" y="2732"/>
                      </a:lnTo>
                      <a:lnTo>
                        <a:pt x="288" y="2721"/>
                      </a:lnTo>
                      <a:lnTo>
                        <a:pt x="277" y="2709"/>
                      </a:lnTo>
                      <a:lnTo>
                        <a:pt x="265" y="2732"/>
                      </a:lnTo>
                      <a:lnTo>
                        <a:pt x="254" y="2732"/>
                      </a:lnTo>
                      <a:lnTo>
                        <a:pt x="254" y="2709"/>
                      </a:lnTo>
                      <a:lnTo>
                        <a:pt x="231" y="2674"/>
                      </a:lnTo>
                      <a:lnTo>
                        <a:pt x="208" y="2662"/>
                      </a:lnTo>
                      <a:lnTo>
                        <a:pt x="196" y="2662"/>
                      </a:lnTo>
                      <a:lnTo>
                        <a:pt x="196" y="2674"/>
                      </a:lnTo>
                      <a:lnTo>
                        <a:pt x="185" y="2662"/>
                      </a:lnTo>
                      <a:lnTo>
                        <a:pt x="173" y="2686"/>
                      </a:lnTo>
                      <a:lnTo>
                        <a:pt x="173" y="2674"/>
                      </a:lnTo>
                      <a:lnTo>
                        <a:pt x="161" y="2662"/>
                      </a:lnTo>
                      <a:lnTo>
                        <a:pt x="150" y="2686"/>
                      </a:lnTo>
                      <a:lnTo>
                        <a:pt x="138" y="2686"/>
                      </a:lnTo>
                      <a:lnTo>
                        <a:pt x="150" y="2674"/>
                      </a:lnTo>
                      <a:lnTo>
                        <a:pt x="138" y="2650"/>
                      </a:lnTo>
                      <a:lnTo>
                        <a:pt x="115" y="2650"/>
                      </a:lnTo>
                      <a:lnTo>
                        <a:pt x="92" y="2650"/>
                      </a:lnTo>
                      <a:lnTo>
                        <a:pt x="69" y="2686"/>
                      </a:lnTo>
                      <a:lnTo>
                        <a:pt x="69" y="2697"/>
                      </a:lnTo>
                      <a:lnTo>
                        <a:pt x="58" y="2674"/>
                      </a:lnTo>
                      <a:lnTo>
                        <a:pt x="46" y="2662"/>
                      </a:lnTo>
                      <a:lnTo>
                        <a:pt x="23" y="2662"/>
                      </a:lnTo>
                      <a:lnTo>
                        <a:pt x="23" y="2650"/>
                      </a:lnTo>
                      <a:lnTo>
                        <a:pt x="23" y="2639"/>
                      </a:lnTo>
                      <a:lnTo>
                        <a:pt x="23" y="2627"/>
                      </a:lnTo>
                      <a:lnTo>
                        <a:pt x="12" y="2615"/>
                      </a:lnTo>
                      <a:lnTo>
                        <a:pt x="12" y="2580"/>
                      </a:lnTo>
                      <a:lnTo>
                        <a:pt x="23" y="2580"/>
                      </a:lnTo>
                      <a:lnTo>
                        <a:pt x="12" y="2580"/>
                      </a:lnTo>
                      <a:lnTo>
                        <a:pt x="12" y="2569"/>
                      </a:lnTo>
                      <a:lnTo>
                        <a:pt x="23" y="2557"/>
                      </a:lnTo>
                      <a:lnTo>
                        <a:pt x="35" y="2557"/>
                      </a:lnTo>
                      <a:lnTo>
                        <a:pt x="35" y="2545"/>
                      </a:lnTo>
                      <a:lnTo>
                        <a:pt x="35" y="2534"/>
                      </a:lnTo>
                      <a:lnTo>
                        <a:pt x="23" y="2522"/>
                      </a:lnTo>
                      <a:lnTo>
                        <a:pt x="35" y="2522"/>
                      </a:lnTo>
                      <a:lnTo>
                        <a:pt x="23" y="2522"/>
                      </a:lnTo>
                      <a:lnTo>
                        <a:pt x="23" y="2510"/>
                      </a:lnTo>
                      <a:lnTo>
                        <a:pt x="12" y="2510"/>
                      </a:lnTo>
                      <a:lnTo>
                        <a:pt x="12" y="2499"/>
                      </a:lnTo>
                      <a:lnTo>
                        <a:pt x="0" y="2499"/>
                      </a:lnTo>
                      <a:lnTo>
                        <a:pt x="12" y="2487"/>
                      </a:lnTo>
                      <a:lnTo>
                        <a:pt x="23" y="2487"/>
                      </a:lnTo>
                      <a:lnTo>
                        <a:pt x="23" y="2464"/>
                      </a:lnTo>
                      <a:lnTo>
                        <a:pt x="35" y="2475"/>
                      </a:lnTo>
                      <a:lnTo>
                        <a:pt x="46" y="2464"/>
                      </a:lnTo>
                      <a:lnTo>
                        <a:pt x="46" y="2475"/>
                      </a:lnTo>
                      <a:lnTo>
                        <a:pt x="58" y="2475"/>
                      </a:lnTo>
                      <a:lnTo>
                        <a:pt x="69" y="2475"/>
                      </a:lnTo>
                      <a:lnTo>
                        <a:pt x="69" y="2464"/>
                      </a:lnTo>
                      <a:lnTo>
                        <a:pt x="81" y="2475"/>
                      </a:lnTo>
                      <a:lnTo>
                        <a:pt x="92" y="2464"/>
                      </a:lnTo>
                      <a:lnTo>
                        <a:pt x="104" y="2464"/>
                      </a:lnTo>
                      <a:lnTo>
                        <a:pt x="127" y="2475"/>
                      </a:lnTo>
                      <a:lnTo>
                        <a:pt x="138" y="2475"/>
                      </a:lnTo>
                      <a:lnTo>
                        <a:pt x="138" y="2452"/>
                      </a:lnTo>
                      <a:lnTo>
                        <a:pt x="127" y="2452"/>
                      </a:lnTo>
                      <a:lnTo>
                        <a:pt x="115" y="2440"/>
                      </a:lnTo>
                      <a:lnTo>
                        <a:pt x="127" y="2440"/>
                      </a:lnTo>
                      <a:lnTo>
                        <a:pt x="104" y="2429"/>
                      </a:lnTo>
                      <a:lnTo>
                        <a:pt x="115" y="2429"/>
                      </a:lnTo>
                      <a:lnTo>
                        <a:pt x="104" y="2417"/>
                      </a:lnTo>
                      <a:lnTo>
                        <a:pt x="115" y="2405"/>
                      </a:lnTo>
                      <a:lnTo>
                        <a:pt x="115" y="2394"/>
                      </a:lnTo>
                      <a:lnTo>
                        <a:pt x="127" y="2394"/>
                      </a:lnTo>
                      <a:lnTo>
                        <a:pt x="115" y="2382"/>
                      </a:lnTo>
                      <a:lnTo>
                        <a:pt x="115" y="2370"/>
                      </a:lnTo>
                      <a:lnTo>
                        <a:pt x="115" y="2359"/>
                      </a:lnTo>
                      <a:lnTo>
                        <a:pt x="150" y="2324"/>
                      </a:lnTo>
                      <a:lnTo>
                        <a:pt x="161" y="2312"/>
                      </a:lnTo>
                      <a:lnTo>
                        <a:pt x="161" y="2300"/>
                      </a:lnTo>
                      <a:lnTo>
                        <a:pt x="173" y="2300"/>
                      </a:lnTo>
                      <a:lnTo>
                        <a:pt x="185" y="2300"/>
                      </a:lnTo>
                      <a:lnTo>
                        <a:pt x="196" y="2277"/>
                      </a:lnTo>
                      <a:lnTo>
                        <a:pt x="208" y="2253"/>
                      </a:lnTo>
                      <a:lnTo>
                        <a:pt x="219" y="2253"/>
                      </a:lnTo>
                      <a:lnTo>
                        <a:pt x="219" y="2277"/>
                      </a:lnTo>
                      <a:lnTo>
                        <a:pt x="242" y="2277"/>
                      </a:lnTo>
                      <a:lnTo>
                        <a:pt x="265" y="2253"/>
                      </a:lnTo>
                      <a:lnTo>
                        <a:pt x="265" y="2242"/>
                      </a:lnTo>
                      <a:lnTo>
                        <a:pt x="277" y="2253"/>
                      </a:lnTo>
                      <a:lnTo>
                        <a:pt x="288" y="2242"/>
                      </a:lnTo>
                      <a:lnTo>
                        <a:pt x="300" y="2253"/>
                      </a:lnTo>
                      <a:lnTo>
                        <a:pt x="300" y="2230"/>
                      </a:lnTo>
                      <a:lnTo>
                        <a:pt x="300" y="2218"/>
                      </a:lnTo>
                      <a:lnTo>
                        <a:pt x="311" y="2218"/>
                      </a:lnTo>
                      <a:lnTo>
                        <a:pt x="323" y="2230"/>
                      </a:lnTo>
                      <a:lnTo>
                        <a:pt x="334" y="2230"/>
                      </a:lnTo>
                      <a:lnTo>
                        <a:pt x="323" y="2230"/>
                      </a:lnTo>
                      <a:lnTo>
                        <a:pt x="334" y="2242"/>
                      </a:lnTo>
                      <a:lnTo>
                        <a:pt x="334" y="2230"/>
                      </a:lnTo>
                      <a:lnTo>
                        <a:pt x="357" y="2218"/>
                      </a:lnTo>
                      <a:lnTo>
                        <a:pt x="346" y="2218"/>
                      </a:lnTo>
                      <a:lnTo>
                        <a:pt x="346" y="2207"/>
                      </a:lnTo>
                      <a:lnTo>
                        <a:pt x="369" y="2207"/>
                      </a:lnTo>
                      <a:lnTo>
                        <a:pt x="369" y="2195"/>
                      </a:lnTo>
                      <a:lnTo>
                        <a:pt x="381" y="2195"/>
                      </a:lnTo>
                      <a:lnTo>
                        <a:pt x="381" y="2183"/>
                      </a:lnTo>
                      <a:lnTo>
                        <a:pt x="392" y="2195"/>
                      </a:lnTo>
                      <a:lnTo>
                        <a:pt x="404" y="2195"/>
                      </a:lnTo>
                      <a:lnTo>
                        <a:pt x="404" y="2183"/>
                      </a:lnTo>
                      <a:lnTo>
                        <a:pt x="415" y="2195"/>
                      </a:lnTo>
                      <a:lnTo>
                        <a:pt x="438" y="2195"/>
                      </a:lnTo>
                      <a:lnTo>
                        <a:pt x="427" y="2172"/>
                      </a:lnTo>
                      <a:lnTo>
                        <a:pt x="438" y="2172"/>
                      </a:lnTo>
                      <a:lnTo>
                        <a:pt x="450" y="2183"/>
                      </a:lnTo>
                      <a:lnTo>
                        <a:pt x="438" y="2172"/>
                      </a:lnTo>
                      <a:lnTo>
                        <a:pt x="450" y="2172"/>
                      </a:lnTo>
                      <a:lnTo>
                        <a:pt x="473" y="2160"/>
                      </a:lnTo>
                      <a:lnTo>
                        <a:pt x="484" y="2160"/>
                      </a:lnTo>
                      <a:lnTo>
                        <a:pt x="484" y="2172"/>
                      </a:lnTo>
                      <a:lnTo>
                        <a:pt x="473" y="2183"/>
                      </a:lnTo>
                      <a:lnTo>
                        <a:pt x="484" y="2183"/>
                      </a:lnTo>
                      <a:lnTo>
                        <a:pt x="507" y="2195"/>
                      </a:lnTo>
                      <a:lnTo>
                        <a:pt x="507" y="2207"/>
                      </a:lnTo>
                      <a:lnTo>
                        <a:pt x="519" y="2207"/>
                      </a:lnTo>
                      <a:lnTo>
                        <a:pt x="530" y="2195"/>
                      </a:lnTo>
                      <a:lnTo>
                        <a:pt x="565" y="2195"/>
                      </a:lnTo>
                      <a:lnTo>
                        <a:pt x="576" y="2207"/>
                      </a:lnTo>
                      <a:lnTo>
                        <a:pt x="576" y="2218"/>
                      </a:lnTo>
                      <a:lnTo>
                        <a:pt x="576" y="2230"/>
                      </a:lnTo>
                      <a:lnTo>
                        <a:pt x="588" y="2230"/>
                      </a:lnTo>
                      <a:lnTo>
                        <a:pt x="576" y="2242"/>
                      </a:lnTo>
                      <a:lnTo>
                        <a:pt x="565" y="2242"/>
                      </a:lnTo>
                      <a:lnTo>
                        <a:pt x="565" y="2253"/>
                      </a:lnTo>
                      <a:close/>
                      <a:moveTo>
                        <a:pt x="427" y="2814"/>
                      </a:moveTo>
                      <a:lnTo>
                        <a:pt x="415" y="2791"/>
                      </a:lnTo>
                      <a:lnTo>
                        <a:pt x="415" y="2779"/>
                      </a:lnTo>
                      <a:lnTo>
                        <a:pt x="427" y="2791"/>
                      </a:lnTo>
                      <a:lnTo>
                        <a:pt x="427" y="2814"/>
                      </a:lnTo>
                      <a:close/>
                      <a:moveTo>
                        <a:pt x="357" y="2837"/>
                      </a:moveTo>
                      <a:lnTo>
                        <a:pt x="346" y="2826"/>
                      </a:lnTo>
                      <a:lnTo>
                        <a:pt x="334" y="2837"/>
                      </a:lnTo>
                      <a:lnTo>
                        <a:pt x="323" y="2826"/>
                      </a:lnTo>
                      <a:lnTo>
                        <a:pt x="334" y="2814"/>
                      </a:lnTo>
                      <a:lnTo>
                        <a:pt x="334" y="2802"/>
                      </a:lnTo>
                      <a:lnTo>
                        <a:pt x="357" y="2837"/>
                      </a:lnTo>
                      <a:close/>
                      <a:moveTo>
                        <a:pt x="323" y="2931"/>
                      </a:moveTo>
                      <a:lnTo>
                        <a:pt x="323" y="2919"/>
                      </a:lnTo>
                      <a:lnTo>
                        <a:pt x="334" y="2931"/>
                      </a:lnTo>
                      <a:lnTo>
                        <a:pt x="346" y="2919"/>
                      </a:lnTo>
                      <a:lnTo>
                        <a:pt x="357" y="2884"/>
                      </a:lnTo>
                      <a:lnTo>
                        <a:pt x="357" y="2849"/>
                      </a:lnTo>
                      <a:lnTo>
                        <a:pt x="357" y="2884"/>
                      </a:lnTo>
                      <a:lnTo>
                        <a:pt x="381" y="2919"/>
                      </a:lnTo>
                      <a:lnTo>
                        <a:pt x="392" y="2931"/>
                      </a:lnTo>
                      <a:lnTo>
                        <a:pt x="392" y="2942"/>
                      </a:lnTo>
                      <a:lnTo>
                        <a:pt x="404" y="2942"/>
                      </a:lnTo>
                      <a:lnTo>
                        <a:pt x="415" y="2931"/>
                      </a:lnTo>
                      <a:lnTo>
                        <a:pt x="415" y="2942"/>
                      </a:lnTo>
                      <a:lnTo>
                        <a:pt x="427" y="2966"/>
                      </a:lnTo>
                      <a:lnTo>
                        <a:pt x="427" y="2977"/>
                      </a:lnTo>
                      <a:lnTo>
                        <a:pt x="461" y="3012"/>
                      </a:lnTo>
                      <a:lnTo>
                        <a:pt x="507" y="3036"/>
                      </a:lnTo>
                      <a:lnTo>
                        <a:pt x="542" y="3001"/>
                      </a:lnTo>
                      <a:lnTo>
                        <a:pt x="565" y="2989"/>
                      </a:lnTo>
                      <a:lnTo>
                        <a:pt x="588" y="3024"/>
                      </a:lnTo>
                      <a:lnTo>
                        <a:pt x="588" y="3036"/>
                      </a:lnTo>
                      <a:lnTo>
                        <a:pt x="588" y="3048"/>
                      </a:lnTo>
                      <a:lnTo>
                        <a:pt x="565" y="3071"/>
                      </a:lnTo>
                      <a:lnTo>
                        <a:pt x="507" y="3071"/>
                      </a:lnTo>
                      <a:lnTo>
                        <a:pt x="473" y="3048"/>
                      </a:lnTo>
                      <a:lnTo>
                        <a:pt x="438" y="3024"/>
                      </a:lnTo>
                      <a:lnTo>
                        <a:pt x="404" y="3012"/>
                      </a:lnTo>
                      <a:lnTo>
                        <a:pt x="369" y="3024"/>
                      </a:lnTo>
                      <a:lnTo>
                        <a:pt x="369" y="3036"/>
                      </a:lnTo>
                      <a:lnTo>
                        <a:pt x="357" y="3048"/>
                      </a:lnTo>
                      <a:lnTo>
                        <a:pt x="346" y="3059"/>
                      </a:lnTo>
                      <a:lnTo>
                        <a:pt x="323" y="3094"/>
                      </a:lnTo>
                      <a:lnTo>
                        <a:pt x="300" y="3106"/>
                      </a:lnTo>
                      <a:lnTo>
                        <a:pt x="288" y="3106"/>
                      </a:lnTo>
                      <a:lnTo>
                        <a:pt x="288" y="3094"/>
                      </a:lnTo>
                      <a:lnTo>
                        <a:pt x="288" y="3059"/>
                      </a:lnTo>
                      <a:lnTo>
                        <a:pt x="277" y="3012"/>
                      </a:lnTo>
                      <a:lnTo>
                        <a:pt x="288" y="3001"/>
                      </a:lnTo>
                      <a:lnTo>
                        <a:pt x="300" y="2989"/>
                      </a:lnTo>
                      <a:lnTo>
                        <a:pt x="288" y="2966"/>
                      </a:lnTo>
                      <a:lnTo>
                        <a:pt x="277" y="2954"/>
                      </a:lnTo>
                      <a:lnTo>
                        <a:pt x="288" y="2954"/>
                      </a:lnTo>
                      <a:lnTo>
                        <a:pt x="300" y="2919"/>
                      </a:lnTo>
                      <a:lnTo>
                        <a:pt x="311" y="2931"/>
                      </a:lnTo>
                      <a:lnTo>
                        <a:pt x="323" y="2931"/>
                      </a:lnTo>
                      <a:close/>
                      <a:moveTo>
                        <a:pt x="323" y="2931"/>
                      </a:moveTo>
                      <a:lnTo>
                        <a:pt x="311" y="2942"/>
                      </a:lnTo>
                      <a:lnTo>
                        <a:pt x="323" y="2942"/>
                      </a:lnTo>
                      <a:lnTo>
                        <a:pt x="334" y="2942"/>
                      </a:lnTo>
                      <a:lnTo>
                        <a:pt x="334" y="2931"/>
                      </a:lnTo>
                      <a:lnTo>
                        <a:pt x="323" y="293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" cap="sq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</p:grpSp>
        <p:sp>
          <p:nvSpPr>
            <p:cNvPr id="10" name="cuadro_3">
              <a:extLst>
                <a:ext uri="{FF2B5EF4-FFF2-40B4-BE49-F238E27FC236}">
                  <a16:creationId xmlns:a16="http://schemas.microsoft.com/office/drawing/2014/main" id="{94004001-2312-4FE3-A7F2-5A3413488AF1}"/>
                </a:ext>
              </a:extLst>
            </p:cNvPr>
            <p:cNvSpPr/>
            <p:nvPr/>
          </p:nvSpPr>
          <p:spPr>
            <a:xfrm>
              <a:off x="5407476" y="5349678"/>
              <a:ext cx="672130" cy="174175"/>
            </a:xfrm>
            <a:prstGeom prst="rect">
              <a:avLst/>
            </a:prstGeom>
            <a:solidFill>
              <a:srgbClr val="00B050"/>
            </a:solidFill>
            <a:ln w="1" cap="sq">
              <a:noFill/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ES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cuadro_3">
              <a:extLst>
                <a:ext uri="{FF2B5EF4-FFF2-40B4-BE49-F238E27FC236}">
                  <a16:creationId xmlns:a16="http://schemas.microsoft.com/office/drawing/2014/main" id="{EC288B81-EBB5-4066-BB38-1458DDF4C485}"/>
                </a:ext>
              </a:extLst>
            </p:cNvPr>
            <p:cNvSpPr/>
            <p:nvPr/>
          </p:nvSpPr>
          <p:spPr>
            <a:xfrm>
              <a:off x="5407476" y="5593942"/>
              <a:ext cx="672130" cy="174175"/>
            </a:xfrm>
            <a:prstGeom prst="rect">
              <a:avLst/>
            </a:prstGeom>
            <a:solidFill>
              <a:srgbClr val="FFC000"/>
            </a:solidFill>
            <a:ln w="1" cap="sq">
              <a:noFill/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ES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cuadro_3">
              <a:extLst>
                <a:ext uri="{FF2B5EF4-FFF2-40B4-BE49-F238E27FC236}">
                  <a16:creationId xmlns:a16="http://schemas.microsoft.com/office/drawing/2014/main" id="{4C0FF577-FDAE-42C4-8359-A811B56A6907}"/>
                </a:ext>
              </a:extLst>
            </p:cNvPr>
            <p:cNvSpPr/>
            <p:nvPr/>
          </p:nvSpPr>
          <p:spPr>
            <a:xfrm>
              <a:off x="5407476" y="5828749"/>
              <a:ext cx="672130" cy="174175"/>
            </a:xfrm>
            <a:prstGeom prst="rect">
              <a:avLst/>
            </a:prstGeom>
            <a:solidFill>
              <a:srgbClr val="C00000"/>
            </a:solidFill>
            <a:ln w="1" cap="sq">
              <a:noFill/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s-ES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34 CuadroTexto">
              <a:extLst>
                <a:ext uri="{FF2B5EF4-FFF2-40B4-BE49-F238E27FC236}">
                  <a16:creationId xmlns:a16="http://schemas.microsoft.com/office/drawing/2014/main" id="{3B42C813-F741-4A5E-A22A-B5BAD91CDAB7}"/>
                </a:ext>
              </a:extLst>
            </p:cNvPr>
            <p:cNvSpPr txBox="1"/>
            <p:nvPr/>
          </p:nvSpPr>
          <p:spPr>
            <a:xfrm>
              <a:off x="6068667" y="5324305"/>
              <a:ext cx="3582270" cy="244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>
                      <a:lumMod val="6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0-3%  de los accidentes de transporte escolar en España</a:t>
              </a:r>
            </a:p>
          </p:txBody>
        </p:sp>
        <p:sp>
          <p:nvSpPr>
            <p:cNvPr id="14" name="35 CuadroTexto">
              <a:extLst>
                <a:ext uri="{FF2B5EF4-FFF2-40B4-BE49-F238E27FC236}">
                  <a16:creationId xmlns:a16="http://schemas.microsoft.com/office/drawing/2014/main" id="{25AC5749-DD76-4EE2-8E4F-2AD2C23B9FBF}"/>
                </a:ext>
              </a:extLst>
            </p:cNvPr>
            <p:cNvSpPr txBox="1"/>
            <p:nvPr/>
          </p:nvSpPr>
          <p:spPr>
            <a:xfrm>
              <a:off x="6050996" y="5570519"/>
              <a:ext cx="3699650" cy="244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>
                      <a:lumMod val="6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3%-10%de los accidentes de transporte escolar en España</a:t>
              </a:r>
            </a:p>
          </p:txBody>
        </p:sp>
        <p:sp>
          <p:nvSpPr>
            <p:cNvPr id="15" name="36 CuadroTexto">
              <a:extLst>
                <a:ext uri="{FF2B5EF4-FFF2-40B4-BE49-F238E27FC236}">
                  <a16:creationId xmlns:a16="http://schemas.microsoft.com/office/drawing/2014/main" id="{3EA1531D-DBCF-4E19-A56A-7D7F6E91E159}"/>
                </a:ext>
              </a:extLst>
            </p:cNvPr>
            <p:cNvSpPr txBox="1"/>
            <p:nvPr/>
          </p:nvSpPr>
          <p:spPr>
            <a:xfrm>
              <a:off x="6050996" y="5786547"/>
              <a:ext cx="3677641" cy="244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>
                      <a:lumMod val="6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&gt;10% de los accidentes de transporte escolar en España.-</a:t>
              </a:r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40E8079-BC87-4B5E-89F8-009D10B4A9B1}"/>
              </a:ext>
            </a:extLst>
          </p:cNvPr>
          <p:cNvSpPr txBox="1"/>
          <p:nvPr/>
        </p:nvSpPr>
        <p:spPr>
          <a:xfrm>
            <a:off x="676761" y="1768150"/>
            <a:ext cx="4435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000" b="1" dirty="0">
                <a:solidFill>
                  <a:srgbClr val="C00000"/>
                </a:solidFill>
              </a:rPr>
              <a:t>Galicia, Andalucía y Comunidad Valenciana</a:t>
            </a:r>
            <a:r>
              <a:rPr lang="es-ES" sz="2000" dirty="0"/>
              <a:t>, las comunidades españolas con más accidentes de transporte escolar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1C5BF440-C60F-4401-9568-F9315FA7746A}"/>
              </a:ext>
            </a:extLst>
          </p:cNvPr>
          <p:cNvSpPr/>
          <p:nvPr/>
        </p:nvSpPr>
        <p:spPr>
          <a:xfrm>
            <a:off x="310328" y="5809977"/>
            <a:ext cx="1132976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/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Base de Datos ARENA 2014-2018,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DGT. Estimación propia en base a criterios horarios y del perfil de los afectados.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026A4F-EA4A-44E3-803E-6C794BCF67AF}"/>
              </a:ext>
            </a:extLst>
          </p:cNvPr>
          <p:cNvSpPr txBox="1"/>
          <p:nvPr/>
        </p:nvSpPr>
        <p:spPr>
          <a:xfrm>
            <a:off x="605718" y="326630"/>
            <a:ext cx="7949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5.5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Distribución de la accidentalidad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43E409A2-2B3D-46FC-A729-989E26CC0F88}"/>
              </a:ext>
            </a:extLst>
          </p:cNvPr>
          <p:cNvGrpSpPr/>
          <p:nvPr/>
        </p:nvGrpSpPr>
        <p:grpSpPr>
          <a:xfrm>
            <a:off x="580572" y="3442919"/>
            <a:ext cx="2194265" cy="2107709"/>
            <a:chOff x="3304656" y="838886"/>
            <a:chExt cx="2194265" cy="2320062"/>
          </a:xfrm>
        </p:grpSpPr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6CD545C1-80AD-4A6C-AF96-3C7ABBA75363}"/>
                </a:ext>
              </a:extLst>
            </p:cNvPr>
            <p:cNvSpPr/>
            <p:nvPr/>
          </p:nvSpPr>
          <p:spPr>
            <a:xfrm>
              <a:off x="3304656" y="838886"/>
              <a:ext cx="2194265" cy="2320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A6F1858D-B875-45C1-9DCC-C5157B9B8B39}"/>
                </a:ext>
              </a:extLst>
            </p:cNvPr>
            <p:cNvSpPr txBox="1"/>
            <p:nvPr/>
          </p:nvSpPr>
          <p:spPr>
            <a:xfrm>
              <a:off x="3574760" y="2293253"/>
              <a:ext cx="1692717" cy="508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Transporte escolar en España</a:t>
              </a:r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333D942B-91A1-4349-8E70-D3CBA5301EAE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54645F19-D9F3-4A61-9D7B-033749D0B0CE}"/>
              </a:ext>
            </a:extLst>
          </p:cNvPr>
          <p:cNvGrpSpPr/>
          <p:nvPr/>
        </p:nvGrpSpPr>
        <p:grpSpPr>
          <a:xfrm>
            <a:off x="3044754" y="3441545"/>
            <a:ext cx="2194265" cy="2109084"/>
            <a:chOff x="3304656" y="837374"/>
            <a:chExt cx="2194265" cy="2321575"/>
          </a:xfrm>
        </p:grpSpPr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F573678A-AA7F-4196-92F3-B817F69C699D}"/>
                </a:ext>
              </a:extLst>
            </p:cNvPr>
            <p:cNvSpPr/>
            <p:nvPr/>
          </p:nvSpPr>
          <p:spPr>
            <a:xfrm>
              <a:off x="3304656" y="837374"/>
              <a:ext cx="2194265" cy="2321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90A1393A-AE4F-4C17-8C67-9FBDF79B176A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711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Accidentes de transporte escolar en España</a:t>
              </a:r>
            </a:p>
          </p:txBody>
        </p: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EE0DC6FA-4642-4952-8A2E-B5A27F67EA57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uadroTexto 67">
            <a:extLst>
              <a:ext uri="{FF2B5EF4-FFF2-40B4-BE49-F238E27FC236}">
                <a16:creationId xmlns:a16="http://schemas.microsoft.com/office/drawing/2014/main" id="{E82CB14D-51A7-4B4E-91CD-8F42816372AE}"/>
              </a:ext>
            </a:extLst>
          </p:cNvPr>
          <p:cNvSpPr txBox="1"/>
          <p:nvPr/>
        </p:nvSpPr>
        <p:spPr>
          <a:xfrm>
            <a:off x="3486899" y="3581431"/>
            <a:ext cx="1360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</a:p>
          <a:p>
            <a:pPr algn="ctr"/>
            <a:r>
              <a:rPr lang="es-ES" sz="1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heridos</a:t>
            </a:r>
          </a:p>
          <a:p>
            <a:pPr algn="ctr"/>
            <a:r>
              <a:rPr lang="es-ES" sz="1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(2014-2018)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29021C-913C-43D0-8AA1-080C4454D14B}"/>
              </a:ext>
            </a:extLst>
          </p:cNvPr>
          <p:cNvSpPr txBox="1"/>
          <p:nvPr/>
        </p:nvSpPr>
        <p:spPr>
          <a:xfrm>
            <a:off x="1032303" y="3581476"/>
            <a:ext cx="1360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136</a:t>
            </a:r>
          </a:p>
          <a:p>
            <a:pPr algn="ctr"/>
            <a:r>
              <a:rPr lang="es-ES" sz="1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Accidentes</a:t>
            </a:r>
          </a:p>
          <a:p>
            <a:pPr algn="ctr"/>
            <a:r>
              <a:rPr lang="es-ES" sz="1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(2014-2018)</a:t>
            </a:r>
          </a:p>
        </p:txBody>
      </p:sp>
      <p:sp>
        <p:nvSpPr>
          <p:cNvPr id="59" name="Marcador de número de diapositiva 6">
            <a:extLst>
              <a:ext uri="{FF2B5EF4-FFF2-40B4-BE49-F238E27FC236}">
                <a16:creationId xmlns:a16="http://schemas.microsoft.com/office/drawing/2014/main" id="{F261123E-3505-4860-A99F-84095646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407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6" grpId="0"/>
      <p:bldP spid="6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tabla, comida, pequeño&#10;&#10;Descripción generada automáticamente">
            <a:extLst>
              <a:ext uri="{FF2B5EF4-FFF2-40B4-BE49-F238E27FC236}">
                <a16:creationId xmlns:a16="http://schemas.microsoft.com/office/drawing/2014/main" id="{0514CE69-6E2C-43C8-BF8A-505905E077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8" y="-2135717"/>
            <a:ext cx="12202458" cy="813903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71F3B5-DE6F-4633-B6CE-F678A32AC6A9}"/>
              </a:ext>
            </a:extLst>
          </p:cNvPr>
          <p:cNvSpPr txBox="1"/>
          <p:nvPr/>
        </p:nvSpPr>
        <p:spPr>
          <a:xfrm>
            <a:off x="1381895" y="534346"/>
            <a:ext cx="200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Índice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F69FA5E-162A-409D-BA23-8FC31E5DB822}"/>
              </a:ext>
            </a:extLst>
          </p:cNvPr>
          <p:cNvSpPr/>
          <p:nvPr/>
        </p:nvSpPr>
        <p:spPr>
          <a:xfrm>
            <a:off x="1467353" y="1408896"/>
            <a:ext cx="9931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¿Por qué este estudio?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Metodología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Principales conclusiones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Contexto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 del transporte escolar en España (2014-2018)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¿Qué opinan los padres españoles?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1E68810-BD4F-4CBB-9105-5385B9A073A4}"/>
              </a:ext>
            </a:extLst>
          </p:cNvPr>
          <p:cNvSpPr/>
          <p:nvPr/>
        </p:nvSpPr>
        <p:spPr>
          <a:xfrm rot="16200000">
            <a:off x="6041130" y="-55435"/>
            <a:ext cx="109739" cy="1219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E1B93FC-219B-4895-BF4E-6343E22E10E0}"/>
              </a:ext>
            </a:extLst>
          </p:cNvPr>
          <p:cNvGrpSpPr/>
          <p:nvPr/>
        </p:nvGrpSpPr>
        <p:grpSpPr>
          <a:xfrm>
            <a:off x="4805461" y="6225848"/>
            <a:ext cx="2276984" cy="515615"/>
            <a:chOff x="4844142" y="1310929"/>
            <a:chExt cx="2917371" cy="668348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39C3E90-B02D-48CE-839E-78CC89F0AED2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" name="Imagen 1">
              <a:extLst>
                <a:ext uri="{FF2B5EF4-FFF2-40B4-BE49-F238E27FC236}">
                  <a16:creationId xmlns:a16="http://schemas.microsoft.com/office/drawing/2014/main" id="{82806560-3014-40D2-A8C7-5CFE0B7E4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1731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A934DD-C175-410E-9893-5C17732ABECE}"/>
              </a:ext>
            </a:extLst>
          </p:cNvPr>
          <p:cNvSpPr txBox="1"/>
          <p:nvPr/>
        </p:nvSpPr>
        <p:spPr>
          <a:xfrm>
            <a:off x="6187083" y="84882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FA2E67-BDEF-4AA3-9969-C463BFC0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5" y="6204649"/>
            <a:ext cx="1811678" cy="5684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F0FAAB-8D7F-493A-AF1B-554D1EF0A2D8}"/>
              </a:ext>
            </a:extLst>
          </p:cNvPr>
          <p:cNvSpPr txBox="1"/>
          <p:nvPr/>
        </p:nvSpPr>
        <p:spPr>
          <a:xfrm>
            <a:off x="6509059" y="2786443"/>
            <a:ext cx="497243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¿Qué opinan los padres españoles?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62AD96-EF98-4BC8-A1DE-AF8FDB78F89A}"/>
              </a:ext>
            </a:extLst>
          </p:cNvPr>
          <p:cNvSpPr/>
          <p:nvPr/>
        </p:nvSpPr>
        <p:spPr>
          <a:xfrm>
            <a:off x="6509059" y="4763949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5C91FC-1E3D-425C-9A48-801725EB6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16599" r="47625"/>
          <a:stretch/>
        </p:blipFill>
        <p:spPr bwMode="auto">
          <a:xfrm>
            <a:off x="0" y="-47556"/>
            <a:ext cx="6215270" cy="690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>
            <a:extLst>
              <a:ext uri="{FF2B5EF4-FFF2-40B4-BE49-F238E27FC236}">
                <a16:creationId xmlns:a16="http://schemas.microsoft.com/office/drawing/2014/main" id="{23D39326-A394-4469-A8B8-12BB6F4CB65C}"/>
              </a:ext>
            </a:extLst>
          </p:cNvPr>
          <p:cNvSpPr/>
          <p:nvPr/>
        </p:nvSpPr>
        <p:spPr>
          <a:xfrm>
            <a:off x="1799620" y="4859985"/>
            <a:ext cx="9015630" cy="767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E1FE977-C40F-44D2-BA32-6BAB48B3D394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8192694-AE10-4D0E-8A1F-4CA66610F715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EF91AE8B-9FCE-4504-9A12-B056DB2DB8F3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Imagen 1">
              <a:extLst>
                <a:ext uri="{FF2B5EF4-FFF2-40B4-BE49-F238E27FC236}">
                  <a16:creationId xmlns:a16="http://schemas.microsoft.com/office/drawing/2014/main" id="{33E2051F-6AE8-45BB-9B18-D8908685F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ángulo 44">
            <a:extLst>
              <a:ext uri="{FF2B5EF4-FFF2-40B4-BE49-F238E27FC236}">
                <a16:creationId xmlns:a16="http://schemas.microsoft.com/office/drawing/2014/main" id="{B7BE2150-D772-47D4-9D38-E0C75ED55ACC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D10B609-AE68-4D6D-B767-8B3F88983619}"/>
              </a:ext>
            </a:extLst>
          </p:cNvPr>
          <p:cNvSpPr/>
          <p:nvPr/>
        </p:nvSpPr>
        <p:spPr>
          <a:xfrm>
            <a:off x="1799620" y="3963092"/>
            <a:ext cx="794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la realidad es otra, ya que lo utilizan diariamente </a:t>
            </a:r>
            <a:r>
              <a:rPr lang="es-E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630.000 niños y realizan 247 millones de desplazamientos al año.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40127F-2297-4E79-B690-8C3A1118ECC0}"/>
              </a:ext>
            </a:extLst>
          </p:cNvPr>
          <p:cNvSpPr txBox="1"/>
          <p:nvPr/>
        </p:nvSpPr>
        <p:spPr>
          <a:xfrm>
            <a:off x="271837" y="1467686"/>
            <a:ext cx="11679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000" b="1" dirty="0">
                <a:solidFill>
                  <a:srgbClr val="595959"/>
                </a:solidFill>
              </a:rPr>
              <a:t>A pesar de que el </a:t>
            </a:r>
            <a:r>
              <a:rPr lang="es-ES" sz="2000" b="1" dirty="0">
                <a:solidFill>
                  <a:srgbClr val="C00000"/>
                </a:solidFill>
              </a:rPr>
              <a:t>uso del transporte </a:t>
            </a:r>
            <a:r>
              <a:rPr lang="es-ES" sz="2000" b="1" dirty="0">
                <a:solidFill>
                  <a:srgbClr val="595959"/>
                </a:solidFill>
              </a:rPr>
              <a:t>escolar puede parecer bajo…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93CF7B3-577E-4F09-A9F8-C3397FE06FF3}"/>
              </a:ext>
            </a:extLst>
          </p:cNvPr>
          <p:cNvSpPr/>
          <p:nvPr/>
        </p:nvSpPr>
        <p:spPr>
          <a:xfrm>
            <a:off x="748336" y="5790159"/>
            <a:ext cx="1035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AB211E2-5946-45C8-B01B-1380BBEAA976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2D6826-1DEE-4CAA-9C45-5D8EB659D3A9}"/>
              </a:ext>
            </a:extLst>
          </p:cNvPr>
          <p:cNvSpPr txBox="1"/>
          <p:nvPr/>
        </p:nvSpPr>
        <p:spPr>
          <a:xfrm>
            <a:off x="605718" y="326630"/>
            <a:ext cx="9570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6.1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Cómo van al colegio los niños españoles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55CB266C-37A7-4E31-985D-7C7C97923587}"/>
              </a:ext>
            </a:extLst>
          </p:cNvPr>
          <p:cNvSpPr/>
          <p:nvPr/>
        </p:nvSpPr>
        <p:spPr>
          <a:xfrm>
            <a:off x="752315" y="4783514"/>
            <a:ext cx="10346417" cy="960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96A6509F-150D-4863-B822-7F8609260E47}"/>
              </a:ext>
            </a:extLst>
          </p:cNvPr>
          <p:cNvSpPr txBox="1"/>
          <p:nvPr/>
        </p:nvSpPr>
        <p:spPr>
          <a:xfrm>
            <a:off x="1968074" y="4956879"/>
            <a:ext cx="854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Casi el </a:t>
            </a:r>
            <a:r>
              <a:rPr lang="es-E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90% de los niños </a:t>
            </a:r>
            <a:r>
              <a:rPr lang="es-ES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utilizan el autobús escolar en las </a:t>
            </a:r>
            <a:r>
              <a:rPr lang="es-E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excursiones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más del </a:t>
            </a:r>
            <a:r>
              <a:rPr lang="es-E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20%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 usa regularmente para las </a:t>
            </a:r>
            <a:r>
              <a:rPr lang="es-E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actividades deportivas </a:t>
            </a:r>
            <a:r>
              <a:rPr lang="es-ES" sz="16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extraescolares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4BBB7EA0-D6EB-48CF-A621-442D31AF85E7}"/>
              </a:ext>
            </a:extLst>
          </p:cNvPr>
          <p:cNvGrpSpPr/>
          <p:nvPr/>
        </p:nvGrpSpPr>
        <p:grpSpPr>
          <a:xfrm>
            <a:off x="6343133" y="2115922"/>
            <a:ext cx="1981592" cy="1606983"/>
            <a:chOff x="3304656" y="1288228"/>
            <a:chExt cx="2194265" cy="1870720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AB92323E-9F16-4D34-8582-6BF37D43FCCD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47D233EC-898B-4D26-ADB2-B5707DAFA4EC}"/>
                </a:ext>
              </a:extLst>
            </p:cNvPr>
            <p:cNvSpPr/>
            <p:nvPr/>
          </p:nvSpPr>
          <p:spPr>
            <a:xfrm>
              <a:off x="3858676" y="1448715"/>
              <a:ext cx="1099981" cy="711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8%</a:t>
              </a:r>
              <a:endParaRPr lang="es-ES" sz="3600" dirty="0">
                <a:solidFill>
                  <a:srgbClr val="C00000"/>
                </a:solidFill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6E906EA-15EB-4A17-8AF2-5F9FAF9DC7B0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508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Autobús público, metro, otros…</a:t>
              </a:r>
            </a:p>
          </p:txBody>
        </p:sp>
        <p:cxnSp>
          <p:nvCxnSpPr>
            <p:cNvPr id="76" name="Conector recto 75">
              <a:extLst>
                <a:ext uri="{FF2B5EF4-FFF2-40B4-BE49-F238E27FC236}">
                  <a16:creationId xmlns:a16="http://schemas.microsoft.com/office/drawing/2014/main" id="{E5E61B66-A160-4A09-8FA7-4ED62BB4A5C5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B84785AE-1979-40FE-AB3A-BAA17CD58B00}"/>
              </a:ext>
            </a:extLst>
          </p:cNvPr>
          <p:cNvGrpSpPr/>
          <p:nvPr/>
        </p:nvGrpSpPr>
        <p:grpSpPr>
          <a:xfrm>
            <a:off x="9041439" y="2115922"/>
            <a:ext cx="1773811" cy="1606983"/>
            <a:chOff x="3304656" y="1288228"/>
            <a:chExt cx="2194265" cy="1870720"/>
          </a:xfrm>
        </p:grpSpPr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34C2E83C-F28B-4B0C-A963-CA1238DFF7B3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04E90993-BDB4-4237-A3EF-81648E6B4193}"/>
                </a:ext>
              </a:extLst>
            </p:cNvPr>
            <p:cNvSpPr/>
            <p:nvPr/>
          </p:nvSpPr>
          <p:spPr>
            <a:xfrm>
              <a:off x="3858676" y="1450508"/>
              <a:ext cx="1099981" cy="711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4%</a:t>
              </a:r>
              <a:endParaRPr lang="es-ES" sz="3600" dirty="0">
                <a:solidFill>
                  <a:srgbClr val="C00000"/>
                </a:solidFill>
              </a:endParaRP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476EC497-8F17-49F4-909D-798541E568DC}"/>
                </a:ext>
              </a:extLst>
            </p:cNvPr>
            <p:cNvSpPr txBox="1"/>
            <p:nvPr/>
          </p:nvSpPr>
          <p:spPr>
            <a:xfrm>
              <a:off x="3408741" y="2293253"/>
              <a:ext cx="1999461" cy="304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Autobús escolar</a:t>
              </a:r>
            </a:p>
          </p:txBody>
        </p: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EE696CF4-8F27-46FF-8D6E-4548E450E049}"/>
                </a:ext>
              </a:extLst>
            </p:cNvPr>
            <p:cNvCxnSpPr/>
            <p:nvPr/>
          </p:nvCxnSpPr>
          <p:spPr>
            <a:xfrm>
              <a:off x="3586860" y="216195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4BCD5E57-B102-4135-A843-AC84A6D0F32B}"/>
              </a:ext>
            </a:extLst>
          </p:cNvPr>
          <p:cNvGrpSpPr/>
          <p:nvPr/>
        </p:nvGrpSpPr>
        <p:grpSpPr>
          <a:xfrm>
            <a:off x="3636781" y="2122792"/>
            <a:ext cx="1981592" cy="1600113"/>
            <a:chOff x="3304656" y="1288228"/>
            <a:chExt cx="2194265" cy="1870720"/>
          </a:xfrm>
        </p:grpSpPr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id="{907F9918-5433-49D7-A4A4-2EBC6F6AC7C2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7778F09E-7568-423A-83AB-60E8C544E6A6}"/>
                </a:ext>
              </a:extLst>
            </p:cNvPr>
            <p:cNvSpPr/>
            <p:nvPr/>
          </p:nvSpPr>
          <p:spPr>
            <a:xfrm>
              <a:off x="3694370" y="1430569"/>
              <a:ext cx="1428596" cy="711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38%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6A2A2E19-0D92-4553-BFD9-42DB28CDDB6C}"/>
                </a:ext>
              </a:extLst>
            </p:cNvPr>
            <p:cNvSpPr txBox="1"/>
            <p:nvPr/>
          </p:nvSpPr>
          <p:spPr>
            <a:xfrm>
              <a:off x="3408741" y="2373624"/>
              <a:ext cx="1999461" cy="304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Transporte privado</a:t>
              </a:r>
            </a:p>
          </p:txBody>
        </p: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EFF42212-11D2-4DD5-9254-752533A1D9C6}"/>
                </a:ext>
              </a:extLst>
            </p:cNvPr>
            <p:cNvCxnSpPr/>
            <p:nvPr/>
          </p:nvCxnSpPr>
          <p:spPr>
            <a:xfrm>
              <a:off x="3586860" y="219977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id="{D2A1E603-EB65-414B-86DF-2784962CABFF}"/>
              </a:ext>
            </a:extLst>
          </p:cNvPr>
          <p:cNvGrpSpPr/>
          <p:nvPr/>
        </p:nvGrpSpPr>
        <p:grpSpPr>
          <a:xfrm>
            <a:off x="888497" y="2140029"/>
            <a:ext cx="2098002" cy="1582876"/>
            <a:chOff x="3304656" y="1288228"/>
            <a:chExt cx="2194265" cy="1870720"/>
          </a:xfrm>
        </p:grpSpPr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B5F4EDB0-7E71-48D4-8C90-2C359B79047C}"/>
                </a:ext>
              </a:extLst>
            </p:cNvPr>
            <p:cNvSpPr/>
            <p:nvPr/>
          </p:nvSpPr>
          <p:spPr>
            <a:xfrm>
              <a:off x="3304656" y="1288228"/>
              <a:ext cx="2194265" cy="1870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2FFF5A39-8C79-4795-BAF4-A9D0CA72A613}"/>
                </a:ext>
              </a:extLst>
            </p:cNvPr>
            <p:cNvSpPr/>
            <p:nvPr/>
          </p:nvSpPr>
          <p:spPr>
            <a:xfrm>
              <a:off x="3694370" y="1430569"/>
              <a:ext cx="1428596" cy="711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50%</a:t>
              </a: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4D37DA22-1E2A-4526-881B-4E593F12002F}"/>
                </a:ext>
              </a:extLst>
            </p:cNvPr>
            <p:cNvSpPr txBox="1"/>
            <p:nvPr/>
          </p:nvSpPr>
          <p:spPr>
            <a:xfrm>
              <a:off x="3731272" y="2354247"/>
              <a:ext cx="1404991" cy="304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 pie</a:t>
              </a:r>
            </a:p>
          </p:txBody>
        </p: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DC9922FC-D5F2-432B-8CE9-65179493CBB3}"/>
                </a:ext>
              </a:extLst>
            </p:cNvPr>
            <p:cNvCxnSpPr/>
            <p:nvPr/>
          </p:nvCxnSpPr>
          <p:spPr>
            <a:xfrm>
              <a:off x="3586860" y="2226312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ángulo 91">
            <a:extLst>
              <a:ext uri="{FF2B5EF4-FFF2-40B4-BE49-F238E27FC236}">
                <a16:creationId xmlns:a16="http://schemas.microsoft.com/office/drawing/2014/main" id="{A8AF827F-D92C-4E9F-997C-C5C638CE7776}"/>
              </a:ext>
            </a:extLst>
          </p:cNvPr>
          <p:cNvSpPr/>
          <p:nvPr/>
        </p:nvSpPr>
        <p:spPr>
          <a:xfrm>
            <a:off x="900556" y="4856542"/>
            <a:ext cx="899064" cy="767021"/>
          </a:xfrm>
          <a:prstGeom prst="rect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3" name="Gráfico 92">
            <a:extLst>
              <a:ext uri="{FF2B5EF4-FFF2-40B4-BE49-F238E27FC236}">
                <a16:creationId xmlns:a16="http://schemas.microsoft.com/office/drawing/2014/main" id="{36673714-07EA-42A6-8461-0E747374D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238" y="4952078"/>
            <a:ext cx="647700" cy="561975"/>
          </a:xfrm>
          <a:prstGeom prst="rect">
            <a:avLst/>
          </a:prstGeom>
        </p:spPr>
      </p:pic>
      <p:sp>
        <p:nvSpPr>
          <p:cNvPr id="39" name="Marcador de número de diapositiva 6">
            <a:extLst>
              <a:ext uri="{FF2B5EF4-FFF2-40B4-BE49-F238E27FC236}">
                <a16:creationId xmlns:a16="http://schemas.microsoft.com/office/drawing/2014/main" id="{6157A3BA-5610-4C07-BC1D-34C6EA7B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E4C60F3-2F20-4968-98A3-081B015C9862}"/>
              </a:ext>
            </a:extLst>
          </p:cNvPr>
          <p:cNvSpPr/>
          <p:nvPr/>
        </p:nvSpPr>
        <p:spPr>
          <a:xfrm>
            <a:off x="1821844" y="4858977"/>
            <a:ext cx="8993405" cy="767021"/>
          </a:xfrm>
          <a:prstGeom prst="rect">
            <a:avLst/>
          </a:prstGeom>
          <a:noFill/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56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23" grpId="0"/>
      <p:bldP spid="70" grpId="0" animBg="1"/>
      <p:bldP spid="71" grpId="0"/>
      <p:bldP spid="92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6E3A5BDC-9CD1-4BD6-A7A1-AF224E383284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3FA88A2F-DC9B-4B8A-A254-F3C299AD7972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2EB1A19B-A6B4-436C-90D1-000710B238B2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3" name="Imagen 1">
              <a:extLst>
                <a:ext uri="{FF2B5EF4-FFF2-40B4-BE49-F238E27FC236}">
                  <a16:creationId xmlns:a16="http://schemas.microsoft.com/office/drawing/2014/main" id="{EC898F48-B2F9-41D1-A4A8-B8017214C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A0707BA-5729-475C-85A8-146B30DE859A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79E1D4F-1F63-4D96-8AC6-5DEFFD676486}"/>
              </a:ext>
            </a:extLst>
          </p:cNvPr>
          <p:cNvSpPr/>
          <p:nvPr/>
        </p:nvSpPr>
        <p:spPr>
          <a:xfrm>
            <a:off x="581121" y="5734032"/>
            <a:ext cx="7033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4226FAE-4E8A-4E63-BE65-D8C503EDFA54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36AF5F-1B79-4411-96E8-5EF0720934EF}"/>
              </a:ext>
            </a:extLst>
          </p:cNvPr>
          <p:cNvSpPr txBox="1"/>
          <p:nvPr/>
        </p:nvSpPr>
        <p:spPr>
          <a:xfrm>
            <a:off x="605718" y="326630"/>
            <a:ext cx="9570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6.1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Cómo van al colegio los niños españoles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FBEBC9C-491C-4EDE-B072-139DE98B1BE4}"/>
              </a:ext>
            </a:extLst>
          </p:cNvPr>
          <p:cNvSpPr txBox="1"/>
          <p:nvPr/>
        </p:nvSpPr>
        <p:spPr>
          <a:xfrm>
            <a:off x="256374" y="1531320"/>
            <a:ext cx="1167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400" b="1" dirty="0">
                <a:solidFill>
                  <a:srgbClr val="595959"/>
                </a:solidFill>
              </a:rPr>
              <a:t>Radiografía del </a:t>
            </a:r>
            <a:r>
              <a:rPr lang="es-ES" sz="2400" b="1" dirty="0">
                <a:solidFill>
                  <a:srgbClr val="C00000"/>
                </a:solidFill>
              </a:rPr>
              <a:t>transporte escolar </a:t>
            </a:r>
            <a:r>
              <a:rPr lang="es-ES" sz="2400" b="1" dirty="0">
                <a:solidFill>
                  <a:srgbClr val="595959"/>
                </a:solidFill>
              </a:rPr>
              <a:t>en España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DD8E3C1-3C69-4DCE-8D18-D74533CEC8E6}"/>
              </a:ext>
            </a:extLst>
          </p:cNvPr>
          <p:cNvGrpSpPr/>
          <p:nvPr/>
        </p:nvGrpSpPr>
        <p:grpSpPr>
          <a:xfrm>
            <a:off x="608902" y="2386580"/>
            <a:ext cx="5301446" cy="961189"/>
            <a:chOff x="608902" y="2386580"/>
            <a:chExt cx="5301446" cy="9611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208B55C-2E1C-4527-BF36-BD2E22CC0EE6}"/>
                </a:ext>
              </a:extLst>
            </p:cNvPr>
            <p:cNvSpPr/>
            <p:nvPr/>
          </p:nvSpPr>
          <p:spPr>
            <a:xfrm>
              <a:off x="612881" y="2386849"/>
              <a:ext cx="5297467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69" name="Rectángulo 7168">
              <a:extLst>
                <a:ext uri="{FF2B5EF4-FFF2-40B4-BE49-F238E27FC236}">
                  <a16:creationId xmlns:a16="http://schemas.microsoft.com/office/drawing/2014/main" id="{20958A70-A987-4878-8378-723B41F6CD01}"/>
                </a:ext>
              </a:extLst>
            </p:cNvPr>
            <p:cNvSpPr/>
            <p:nvPr/>
          </p:nvSpPr>
          <p:spPr>
            <a:xfrm>
              <a:off x="608902" y="2386580"/>
              <a:ext cx="1135137" cy="960920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3" name="CuadroTexto 7172">
              <a:extLst>
                <a:ext uri="{FF2B5EF4-FFF2-40B4-BE49-F238E27FC236}">
                  <a16:creationId xmlns:a16="http://schemas.microsoft.com/office/drawing/2014/main" id="{2E9EA07C-CA50-45C1-AD81-93F52A604E73}"/>
                </a:ext>
              </a:extLst>
            </p:cNvPr>
            <p:cNvSpPr txBox="1"/>
            <p:nvPr/>
          </p:nvSpPr>
          <p:spPr>
            <a:xfrm>
              <a:off x="1850207" y="2509607"/>
              <a:ext cx="374943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Dónde se utiliza más.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 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Galicia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(17%) el uso cuadruplica al nacional, seguida de 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Cantabria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(15%) y 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Canarias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(14,5%).</a:t>
              </a:r>
            </a:p>
          </p:txBody>
        </p:sp>
        <p:pic>
          <p:nvPicPr>
            <p:cNvPr id="7179" name="Gráfico 7178">
              <a:extLst>
                <a:ext uri="{FF2B5EF4-FFF2-40B4-BE49-F238E27FC236}">
                  <a16:creationId xmlns:a16="http://schemas.microsoft.com/office/drawing/2014/main" id="{704CE2EB-A150-4CE0-B840-CF389FB1D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8641" y="2490228"/>
              <a:ext cx="703948" cy="76192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C957D-DEBB-4CF3-A47B-0DC6DFCF5029}"/>
              </a:ext>
            </a:extLst>
          </p:cNvPr>
          <p:cNvGrpSpPr/>
          <p:nvPr/>
        </p:nvGrpSpPr>
        <p:grpSpPr>
          <a:xfrm>
            <a:off x="601737" y="3461329"/>
            <a:ext cx="5301446" cy="1056405"/>
            <a:chOff x="601737" y="3461329"/>
            <a:chExt cx="5301446" cy="10564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CCF230F-18C4-41C6-B82C-8C3B5FC3A082}"/>
                </a:ext>
              </a:extLst>
            </p:cNvPr>
            <p:cNvSpPr/>
            <p:nvPr/>
          </p:nvSpPr>
          <p:spPr>
            <a:xfrm>
              <a:off x="605716" y="3461598"/>
              <a:ext cx="5297467" cy="105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0" name="Rectángulo 7169">
              <a:extLst>
                <a:ext uri="{FF2B5EF4-FFF2-40B4-BE49-F238E27FC236}">
                  <a16:creationId xmlns:a16="http://schemas.microsoft.com/office/drawing/2014/main" id="{C44EA210-A99C-46C3-8F35-17C79719CC65}"/>
                </a:ext>
              </a:extLst>
            </p:cNvPr>
            <p:cNvSpPr/>
            <p:nvPr/>
          </p:nvSpPr>
          <p:spPr>
            <a:xfrm>
              <a:off x="601737" y="3461329"/>
              <a:ext cx="1135137" cy="105613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5" name="CuadroTexto 7174">
              <a:extLst>
                <a:ext uri="{FF2B5EF4-FFF2-40B4-BE49-F238E27FC236}">
                  <a16:creationId xmlns:a16="http://schemas.microsoft.com/office/drawing/2014/main" id="{5F47EB0E-CF75-4ECB-B530-1662B8C884C9}"/>
                </a:ext>
              </a:extLst>
            </p:cNvPr>
            <p:cNvSpPr txBox="1"/>
            <p:nvPr/>
          </p:nvSpPr>
          <p:spPr>
            <a:xfrm>
              <a:off x="1850207" y="3558944"/>
              <a:ext cx="384249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Más kilómetros.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Los niños que usan el transporte escolar recorren </a:t>
              </a:r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más kilómetros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que los que utilizan otros medios.</a:t>
              </a:r>
            </a:p>
          </p:txBody>
        </p:sp>
        <p:pic>
          <p:nvPicPr>
            <p:cNvPr id="7180" name="Gráfico 7179">
              <a:extLst>
                <a:ext uri="{FF2B5EF4-FFF2-40B4-BE49-F238E27FC236}">
                  <a16:creationId xmlns:a16="http://schemas.microsoft.com/office/drawing/2014/main" id="{300FDC03-A2DA-4849-89C9-6FC46ABB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2246" y="3754675"/>
              <a:ext cx="790575" cy="409575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C470C7A-427F-46C5-AFEC-3F829DD6604F}"/>
              </a:ext>
            </a:extLst>
          </p:cNvPr>
          <p:cNvGrpSpPr/>
          <p:nvPr/>
        </p:nvGrpSpPr>
        <p:grpSpPr>
          <a:xfrm>
            <a:off x="608902" y="4634278"/>
            <a:ext cx="5301446" cy="1001443"/>
            <a:chOff x="608902" y="4634278"/>
            <a:chExt cx="5301446" cy="1001443"/>
          </a:xfrm>
        </p:grpSpPr>
        <p:sp>
          <p:nvSpPr>
            <p:cNvPr id="7168" name="Rectángulo 7167">
              <a:extLst>
                <a:ext uri="{FF2B5EF4-FFF2-40B4-BE49-F238E27FC236}">
                  <a16:creationId xmlns:a16="http://schemas.microsoft.com/office/drawing/2014/main" id="{9343C78A-75C0-4049-9341-4C3AF5B1438F}"/>
                </a:ext>
              </a:extLst>
            </p:cNvPr>
            <p:cNvSpPr/>
            <p:nvPr/>
          </p:nvSpPr>
          <p:spPr>
            <a:xfrm>
              <a:off x="612881" y="4634547"/>
              <a:ext cx="5297467" cy="1001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1" name="Rectángulo 7170">
              <a:extLst>
                <a:ext uri="{FF2B5EF4-FFF2-40B4-BE49-F238E27FC236}">
                  <a16:creationId xmlns:a16="http://schemas.microsoft.com/office/drawing/2014/main" id="{903AC7F7-8AE8-4DFC-B6D9-9AD124F2BCFF}"/>
                </a:ext>
              </a:extLst>
            </p:cNvPr>
            <p:cNvSpPr/>
            <p:nvPr/>
          </p:nvSpPr>
          <p:spPr>
            <a:xfrm>
              <a:off x="608902" y="4634278"/>
              <a:ext cx="1135137" cy="1001174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4" name="CuadroTexto 7173">
              <a:extLst>
                <a:ext uri="{FF2B5EF4-FFF2-40B4-BE49-F238E27FC236}">
                  <a16:creationId xmlns:a16="http://schemas.microsoft.com/office/drawing/2014/main" id="{FE526B7F-84B4-4DBF-934F-C03CBB911FAF}"/>
                </a:ext>
              </a:extLst>
            </p:cNvPr>
            <p:cNvSpPr txBox="1"/>
            <p:nvPr/>
          </p:nvSpPr>
          <p:spPr>
            <a:xfrm>
              <a:off x="1888718" y="4789294"/>
              <a:ext cx="380398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13 a 15 años.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El arco de edad que más usa el transporte escolar es el de 13 a 15 años. El que menos, el de 0 a 3 años.</a:t>
              </a:r>
            </a:p>
          </p:txBody>
        </p:sp>
        <p:pic>
          <p:nvPicPr>
            <p:cNvPr id="7181" name="Gráfico 7180">
              <a:extLst>
                <a:ext uri="{FF2B5EF4-FFF2-40B4-BE49-F238E27FC236}">
                  <a16:creationId xmlns:a16="http://schemas.microsoft.com/office/drawing/2014/main" id="{F5BC21F9-D0F7-49C8-A93A-D0EDF7A00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4679" y="4884672"/>
              <a:ext cx="781050" cy="514350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8E60242-F839-4BF6-A226-5DBB6CA19CCD}"/>
              </a:ext>
            </a:extLst>
          </p:cNvPr>
          <p:cNvGrpSpPr/>
          <p:nvPr/>
        </p:nvGrpSpPr>
        <p:grpSpPr>
          <a:xfrm>
            <a:off x="6009352" y="2388719"/>
            <a:ext cx="5617795" cy="968162"/>
            <a:chOff x="6009352" y="2388719"/>
            <a:chExt cx="5617795" cy="96816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FE3378D-0B13-40FB-96C2-859171A3EB48}"/>
                </a:ext>
              </a:extLst>
            </p:cNvPr>
            <p:cNvSpPr/>
            <p:nvPr/>
          </p:nvSpPr>
          <p:spPr>
            <a:xfrm>
              <a:off x="6009352" y="2395961"/>
              <a:ext cx="5617795" cy="96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35AAC7D-A357-4F9B-BD34-150E5B74EADE}"/>
                </a:ext>
              </a:extLst>
            </p:cNvPr>
            <p:cNvSpPr/>
            <p:nvPr/>
          </p:nvSpPr>
          <p:spPr>
            <a:xfrm>
              <a:off x="6015692" y="2388719"/>
              <a:ext cx="1135137" cy="960920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6" name="CuadroTexto 7175">
              <a:extLst>
                <a:ext uri="{FF2B5EF4-FFF2-40B4-BE49-F238E27FC236}">
                  <a16:creationId xmlns:a16="http://schemas.microsoft.com/office/drawing/2014/main" id="{B4B1491C-F672-401B-BEDC-3254081F5542}"/>
                </a:ext>
              </a:extLst>
            </p:cNvPr>
            <p:cNvSpPr txBox="1"/>
            <p:nvPr/>
          </p:nvSpPr>
          <p:spPr>
            <a:xfrm>
              <a:off x="7373556" y="2530172"/>
              <a:ext cx="397906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Motivos por los que se utiliza.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Eficiencia económica, la lejanía del colegio, y conciliación laboral y familiar.</a:t>
              </a:r>
            </a:p>
          </p:txBody>
        </p:sp>
        <p:pic>
          <p:nvPicPr>
            <p:cNvPr id="7182" name="Gráfico 7181">
              <a:extLst>
                <a:ext uri="{FF2B5EF4-FFF2-40B4-BE49-F238E27FC236}">
                  <a16:creationId xmlns:a16="http://schemas.microsoft.com/office/drawing/2014/main" id="{3DA2C2AD-2660-45F5-AFA0-AD5F0987A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46002" y="2600195"/>
              <a:ext cx="581025" cy="552450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1026A26-4AB1-4C16-AC87-D5D4A8E4CA12}"/>
              </a:ext>
            </a:extLst>
          </p:cNvPr>
          <p:cNvGrpSpPr/>
          <p:nvPr/>
        </p:nvGrpSpPr>
        <p:grpSpPr>
          <a:xfrm>
            <a:off x="6015691" y="4628104"/>
            <a:ext cx="5596943" cy="1008248"/>
            <a:chOff x="6015691" y="4628104"/>
            <a:chExt cx="5596943" cy="1008248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6F041F2-5F84-4B6E-8138-3664FB054D48}"/>
                </a:ext>
              </a:extLst>
            </p:cNvPr>
            <p:cNvSpPr/>
            <p:nvPr/>
          </p:nvSpPr>
          <p:spPr>
            <a:xfrm>
              <a:off x="6015691" y="4632363"/>
              <a:ext cx="5596943" cy="1003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555B814-CEC1-4AE0-8641-C8FB0B1B0934}"/>
                </a:ext>
              </a:extLst>
            </p:cNvPr>
            <p:cNvSpPr/>
            <p:nvPr/>
          </p:nvSpPr>
          <p:spPr>
            <a:xfrm>
              <a:off x="6015692" y="4628104"/>
              <a:ext cx="1135137" cy="1001174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8" name="CuadroTexto 7177">
              <a:extLst>
                <a:ext uri="{FF2B5EF4-FFF2-40B4-BE49-F238E27FC236}">
                  <a16:creationId xmlns:a16="http://schemas.microsoft.com/office/drawing/2014/main" id="{28BAAE43-3A70-4B68-9B55-EE136318BBC5}"/>
                </a:ext>
              </a:extLst>
            </p:cNvPr>
            <p:cNvSpPr txBox="1"/>
            <p:nvPr/>
          </p:nvSpPr>
          <p:spPr>
            <a:xfrm>
              <a:off x="7337422" y="4787774"/>
              <a:ext cx="3717158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300" b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Paradas seguras. </a:t>
              </a:r>
              <a:r>
                <a:rPr lang="es-ES" sz="130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Son</a:t>
              </a:r>
              <a:r>
                <a:rPr lang="es-ES" sz="1300" b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amplias </a:t>
              </a:r>
              <a:r>
                <a:rPr lang="es-ES" sz="130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(72%), </a:t>
              </a:r>
              <a:r>
                <a:rPr lang="es-ES" sz="1300" b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iluminadas </a:t>
              </a:r>
              <a:r>
                <a:rPr lang="es-ES" sz="130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(78%), con</a:t>
              </a:r>
              <a:r>
                <a:rPr lang="es-ES" sz="1300" b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marquesinas </a:t>
              </a:r>
              <a:r>
                <a:rPr lang="es-ES" sz="130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(60%) y están </a:t>
              </a:r>
              <a:r>
                <a:rPr lang="es-ES" sz="1300" b="1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señalizadas </a:t>
              </a:r>
              <a:r>
                <a:rPr lang="es-ES" sz="130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(75%).</a:t>
              </a:r>
              <a:endParaRPr lang="es-ES" sz="13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7183" name="Gráfico 7182">
              <a:extLst>
                <a:ext uri="{FF2B5EF4-FFF2-40B4-BE49-F238E27FC236}">
                  <a16:creationId xmlns:a16="http://schemas.microsoft.com/office/drawing/2014/main" id="{948D8247-9FB2-4F59-85AD-AD2CD9992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86733" y="4821615"/>
              <a:ext cx="746082" cy="656552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3EB2436-1535-4F32-BECC-CCA54F7369D1}"/>
              </a:ext>
            </a:extLst>
          </p:cNvPr>
          <p:cNvGrpSpPr/>
          <p:nvPr/>
        </p:nvGrpSpPr>
        <p:grpSpPr>
          <a:xfrm>
            <a:off x="6008527" y="3459181"/>
            <a:ext cx="5618620" cy="1060423"/>
            <a:chOff x="6008527" y="3459181"/>
            <a:chExt cx="5618620" cy="106042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860095E-562A-4BA7-8273-009A0AF403FF}"/>
                </a:ext>
              </a:extLst>
            </p:cNvPr>
            <p:cNvSpPr/>
            <p:nvPr/>
          </p:nvSpPr>
          <p:spPr>
            <a:xfrm>
              <a:off x="6009351" y="3459181"/>
              <a:ext cx="5617796" cy="1056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482E770-044D-4FE9-90DF-83CD3B1E84A2}"/>
                </a:ext>
              </a:extLst>
            </p:cNvPr>
            <p:cNvSpPr/>
            <p:nvPr/>
          </p:nvSpPr>
          <p:spPr>
            <a:xfrm>
              <a:off x="6008527" y="3463468"/>
              <a:ext cx="1135137" cy="105613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77" name="CuadroTexto 7176">
              <a:extLst>
                <a:ext uri="{FF2B5EF4-FFF2-40B4-BE49-F238E27FC236}">
                  <a16:creationId xmlns:a16="http://schemas.microsoft.com/office/drawing/2014/main" id="{9AE0AB6F-AB43-485B-B1BD-39D59E081BDA}"/>
                </a:ext>
              </a:extLst>
            </p:cNvPr>
            <p:cNvSpPr txBox="1"/>
            <p:nvPr/>
          </p:nvSpPr>
          <p:spPr>
            <a:xfrm>
              <a:off x="7337422" y="3658972"/>
              <a:ext cx="399233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3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Las razones de no usarlo. </a:t>
              </a:r>
              <a:r>
                <a:rPr lang="es-ES" sz="13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Generalmente la cercanía del colegio, la organización del tiempo y la existencia de otras alternativas. </a:t>
              </a:r>
            </a:p>
          </p:txBody>
        </p:sp>
        <p:pic>
          <p:nvPicPr>
            <p:cNvPr id="7184" name="Gráfico 7183">
              <a:extLst>
                <a:ext uri="{FF2B5EF4-FFF2-40B4-BE49-F238E27FC236}">
                  <a16:creationId xmlns:a16="http://schemas.microsoft.com/office/drawing/2014/main" id="{47FA4B4D-15C2-42C2-9C20-A8B03EDB9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201369" y="3596326"/>
              <a:ext cx="731446" cy="731446"/>
            </a:xfrm>
            <a:prstGeom prst="rect">
              <a:avLst/>
            </a:prstGeom>
          </p:spPr>
        </p:pic>
      </p:grpSp>
      <p:sp>
        <p:nvSpPr>
          <p:cNvPr id="37" name="Marcador de número de diapositiva 6">
            <a:extLst>
              <a:ext uri="{FF2B5EF4-FFF2-40B4-BE49-F238E27FC236}">
                <a16:creationId xmlns:a16="http://schemas.microsoft.com/office/drawing/2014/main" id="{19BA13C5-9117-4ACC-B433-8B49AAA2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10485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9935C955-5C2B-4B4E-9F8F-989F908EDC55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C7E4C60-CF3F-49B0-819D-F93FC8E66C4A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C6C7122-D29A-4688-B5D6-1AD5142E059B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8" name="Imagen 1">
              <a:extLst>
                <a:ext uri="{FF2B5EF4-FFF2-40B4-BE49-F238E27FC236}">
                  <a16:creationId xmlns:a16="http://schemas.microsoft.com/office/drawing/2014/main" id="{61F19E65-8B3D-4608-81DA-EDB552645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9DA241B-2392-44CD-9F83-0486FCC26F01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F4E73F08-04AB-47AE-9A50-E08B76F69BAE}"/>
              </a:ext>
            </a:extLst>
          </p:cNvPr>
          <p:cNvGrpSpPr/>
          <p:nvPr/>
        </p:nvGrpSpPr>
        <p:grpSpPr>
          <a:xfrm>
            <a:off x="-1662935" y="2505883"/>
            <a:ext cx="12095059" cy="2686995"/>
            <a:chOff x="-3696648" y="2085502"/>
            <a:chExt cx="12095059" cy="2686995"/>
          </a:xfrm>
        </p:grpSpPr>
        <p:graphicFrame>
          <p:nvGraphicFramePr>
            <p:cNvPr id="22" name="9 Gráfico">
              <a:extLst>
                <a:ext uri="{FF2B5EF4-FFF2-40B4-BE49-F238E27FC236}">
                  <a16:creationId xmlns:a16="http://schemas.microsoft.com/office/drawing/2014/main" id="{84252591-3665-4488-889F-AF9EFBB84CEE}"/>
                </a:ext>
              </a:extLst>
            </p:cNvPr>
            <p:cNvGraphicFramePr/>
            <p:nvPr/>
          </p:nvGraphicFramePr>
          <p:xfrm>
            <a:off x="-3696648" y="2085502"/>
            <a:ext cx="12095059" cy="26869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31D17E5-789A-4DEF-AC41-470725A6DA39}"/>
                </a:ext>
              </a:extLst>
            </p:cNvPr>
            <p:cNvSpPr txBox="1"/>
            <p:nvPr/>
          </p:nvSpPr>
          <p:spPr>
            <a:xfrm>
              <a:off x="787791" y="2206392"/>
              <a:ext cx="1831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latin typeface="Verdana" panose="020B0604030504040204" pitchFamily="34" charset="0"/>
                  <a:ea typeface="Verdana" panose="020B0604030504040204" pitchFamily="34" charset="0"/>
                </a:rPr>
                <a:t>Coche privado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BDAEAF37-655A-46C1-ABBC-5D438007D684}"/>
                </a:ext>
              </a:extLst>
            </p:cNvPr>
            <p:cNvSpPr txBox="1"/>
            <p:nvPr/>
          </p:nvSpPr>
          <p:spPr>
            <a:xfrm>
              <a:off x="1849299" y="2734434"/>
              <a:ext cx="76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latin typeface="Verdana" panose="020B0604030504040204" pitchFamily="34" charset="0"/>
                  <a:ea typeface="Verdana" panose="020B0604030504040204" pitchFamily="34" charset="0"/>
                </a:rPr>
                <a:t>A pie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5D12E5E-BCB1-488A-9D08-94BB9E1E4545}"/>
                </a:ext>
              </a:extLst>
            </p:cNvPr>
            <p:cNvSpPr txBox="1"/>
            <p:nvPr/>
          </p:nvSpPr>
          <p:spPr>
            <a:xfrm>
              <a:off x="592097" y="3247180"/>
              <a:ext cx="2026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latin typeface="Verdana" panose="020B0604030504040204" pitchFamily="34" charset="0"/>
                  <a:ea typeface="Verdana" panose="020B0604030504040204" pitchFamily="34" charset="0"/>
                </a:rPr>
                <a:t>Autobús escolar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D5675CB3-D73C-4454-93BD-9E8BA53BBCD3}"/>
                </a:ext>
              </a:extLst>
            </p:cNvPr>
            <p:cNvSpPr txBox="1"/>
            <p:nvPr/>
          </p:nvSpPr>
          <p:spPr>
            <a:xfrm>
              <a:off x="1475800" y="3765006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latin typeface="Verdana" panose="020B0604030504040204" pitchFamily="34" charset="0"/>
                  <a:ea typeface="Verdana" panose="020B0604030504040204" pitchFamily="34" charset="0"/>
                </a:rPr>
                <a:t>Bicicleta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B018BD0-43BA-4A66-8EAF-6A0821C0F8AA}"/>
                </a:ext>
              </a:extLst>
            </p:cNvPr>
            <p:cNvSpPr txBox="1"/>
            <p:nvPr/>
          </p:nvSpPr>
          <p:spPr>
            <a:xfrm>
              <a:off x="336328" y="4266895"/>
              <a:ext cx="2317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latin typeface="Verdana" panose="020B0604030504040204" pitchFamily="34" charset="0"/>
                  <a:ea typeface="Verdana" panose="020B0604030504040204" pitchFamily="34" charset="0"/>
                </a:rPr>
                <a:t>Transporte público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194955F-90F9-4193-B5E0-513849C048AD}"/>
              </a:ext>
            </a:extLst>
          </p:cNvPr>
          <p:cNvSpPr txBox="1"/>
          <p:nvPr/>
        </p:nvSpPr>
        <p:spPr>
          <a:xfrm>
            <a:off x="1257448" y="1554012"/>
            <a:ext cx="1018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400" b="1" dirty="0">
                <a:solidFill>
                  <a:srgbClr val="595959"/>
                </a:solidFill>
              </a:rPr>
              <a:t>El transporte escolar tiene una </a:t>
            </a:r>
            <a:r>
              <a:rPr lang="es-ES" sz="2400" b="1" dirty="0">
                <a:solidFill>
                  <a:srgbClr val="C00000"/>
                </a:solidFill>
              </a:rPr>
              <a:t>valoración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rgbClr val="C00000"/>
                </a:solidFill>
              </a:rPr>
              <a:t>muy por debajo </a:t>
            </a:r>
            <a:r>
              <a:rPr lang="es-ES" sz="2400" b="1" dirty="0">
                <a:solidFill>
                  <a:srgbClr val="595959"/>
                </a:solidFill>
              </a:rPr>
              <a:t>de su </a:t>
            </a:r>
            <a:r>
              <a:rPr lang="es-ES" sz="2400" b="1" dirty="0">
                <a:solidFill>
                  <a:srgbClr val="C00000"/>
                </a:solidFill>
              </a:rPr>
              <a:t>seguridad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rgbClr val="595959"/>
                </a:solidFill>
              </a:rPr>
              <a:t>real…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A0A2E52-AD7B-45A8-BDCF-1EB0F374FAFC}"/>
              </a:ext>
            </a:extLst>
          </p:cNvPr>
          <p:cNvSpPr/>
          <p:nvPr/>
        </p:nvSpPr>
        <p:spPr>
          <a:xfrm>
            <a:off x="843387" y="5261259"/>
            <a:ext cx="10106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Puntúe del 1 al 5 la seguridad de cada medio de transporte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C230410-CFC4-4A58-86C4-F3E69D6B65CC}"/>
              </a:ext>
            </a:extLst>
          </p:cNvPr>
          <p:cNvSpPr/>
          <p:nvPr/>
        </p:nvSpPr>
        <p:spPr>
          <a:xfrm>
            <a:off x="1602791" y="5706159"/>
            <a:ext cx="8986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7EBF930-8ED9-4457-8D65-0840A04C916B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A54CAB-A176-4B59-B120-85EE0CC6734C}"/>
              </a:ext>
            </a:extLst>
          </p:cNvPr>
          <p:cNvSpPr txBox="1"/>
          <p:nvPr/>
        </p:nvSpPr>
        <p:spPr>
          <a:xfrm>
            <a:off x="605718" y="326630"/>
            <a:ext cx="6293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Valoración de los padres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Marcador de número de diapositiva 6">
            <a:extLst>
              <a:ext uri="{FF2B5EF4-FFF2-40B4-BE49-F238E27FC236}">
                <a16:creationId xmlns:a16="http://schemas.microsoft.com/office/drawing/2014/main" id="{B07DF2D2-F432-4963-9981-F99DB0CB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149473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6EF03121-85FB-4504-82A8-588CE8838593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B047BEA-B70B-44B9-931E-266F409A0580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E9C96AA-FC08-4DEA-B656-23D9E79667E5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7" name="Imagen 1">
              <a:extLst>
                <a:ext uri="{FF2B5EF4-FFF2-40B4-BE49-F238E27FC236}">
                  <a16:creationId xmlns:a16="http://schemas.microsoft.com/office/drawing/2014/main" id="{472DCBBA-4C67-4CB9-BBC1-3EF9D30E7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27837CF-300B-41E1-84FE-698BF9FCD2ED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1156B2A-9B59-43EE-AB7F-620B4CA9416E}"/>
              </a:ext>
            </a:extLst>
          </p:cNvPr>
          <p:cNvSpPr/>
          <p:nvPr/>
        </p:nvSpPr>
        <p:spPr>
          <a:xfrm>
            <a:off x="862239" y="5687224"/>
            <a:ext cx="10076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0341EDF-E430-49D5-A939-7F536E68D5A1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B8CFD2-7ABC-48D3-B856-DAA5210868F2}"/>
              </a:ext>
            </a:extLst>
          </p:cNvPr>
          <p:cNvSpPr txBox="1"/>
          <p:nvPr/>
        </p:nvSpPr>
        <p:spPr>
          <a:xfrm>
            <a:off x="605718" y="326630"/>
            <a:ext cx="6293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Valoración de los padres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281CA72-E241-46EB-99DD-9A54E1A2158B}"/>
              </a:ext>
            </a:extLst>
          </p:cNvPr>
          <p:cNvSpPr txBox="1"/>
          <p:nvPr/>
        </p:nvSpPr>
        <p:spPr>
          <a:xfrm>
            <a:off x="256374" y="1531320"/>
            <a:ext cx="1167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400" b="1" dirty="0">
                <a:solidFill>
                  <a:srgbClr val="595959"/>
                </a:solidFill>
              </a:rPr>
              <a:t>¿Cómo valoran los padres el </a:t>
            </a:r>
            <a:r>
              <a:rPr lang="es-ES" sz="2400" b="1" dirty="0">
                <a:solidFill>
                  <a:srgbClr val="C00000"/>
                </a:solidFill>
              </a:rPr>
              <a:t>transporte escolar?</a:t>
            </a:r>
            <a:endParaRPr lang="es-ES" sz="2400" b="1" dirty="0">
              <a:solidFill>
                <a:srgbClr val="595959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5FCEEF7-6C9C-48A1-98C7-445732909CFB}"/>
              </a:ext>
            </a:extLst>
          </p:cNvPr>
          <p:cNvGrpSpPr/>
          <p:nvPr/>
        </p:nvGrpSpPr>
        <p:grpSpPr>
          <a:xfrm>
            <a:off x="888497" y="2150929"/>
            <a:ext cx="4743508" cy="3411699"/>
            <a:chOff x="888497" y="2150929"/>
            <a:chExt cx="4743508" cy="341169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CFF32D79-CB5C-425A-A713-3B50E4A4301B}"/>
                </a:ext>
              </a:extLst>
            </p:cNvPr>
            <p:cNvSpPr/>
            <p:nvPr/>
          </p:nvSpPr>
          <p:spPr>
            <a:xfrm>
              <a:off x="888497" y="2162889"/>
              <a:ext cx="4743508" cy="3399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A87234B-80F6-4DA3-8787-50463587B7C8}"/>
                </a:ext>
              </a:extLst>
            </p:cNvPr>
            <p:cNvSpPr txBox="1"/>
            <p:nvPr/>
          </p:nvSpPr>
          <p:spPr>
            <a:xfrm>
              <a:off x="1159983" y="2930151"/>
              <a:ext cx="413496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Qué consideran más positivo. 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Puntualidad, sostenibilidad y la autonomía que aporta a los niños. </a:t>
              </a:r>
            </a:p>
            <a:p>
              <a:endParaRPr lang="es-ES" sz="1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/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Valoran 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más la </a:t>
              </a:r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profesionalidad 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de los conductores, las tarifas y la seguridad de las paradas. </a:t>
              </a:r>
            </a:p>
            <a:p>
              <a:endParaRPr lang="es-ES" sz="1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El 99%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de los usuarios 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“nunca tuvo problemas con este medio de transporte”.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0532AE0-C8B9-478F-AC76-AD42F22FA79F}"/>
                </a:ext>
              </a:extLst>
            </p:cNvPr>
            <p:cNvSpPr/>
            <p:nvPr/>
          </p:nvSpPr>
          <p:spPr>
            <a:xfrm>
              <a:off x="888497" y="2150929"/>
              <a:ext cx="4743508" cy="6047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EDA565EE-9084-460B-B955-7C0635134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90924" y="2210229"/>
              <a:ext cx="494074" cy="483095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B005B13-68C1-44CE-940C-7C6E45077BC7}"/>
              </a:ext>
            </a:extLst>
          </p:cNvPr>
          <p:cNvGrpSpPr/>
          <p:nvPr/>
        </p:nvGrpSpPr>
        <p:grpSpPr>
          <a:xfrm>
            <a:off x="6194786" y="2150929"/>
            <a:ext cx="4743508" cy="3411699"/>
            <a:chOff x="6194786" y="2150929"/>
            <a:chExt cx="4743508" cy="3411699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DDA3682-3F0B-4F02-8060-EBF659F93561}"/>
                </a:ext>
              </a:extLst>
            </p:cNvPr>
            <p:cNvSpPr/>
            <p:nvPr/>
          </p:nvSpPr>
          <p:spPr>
            <a:xfrm>
              <a:off x="6194786" y="2162889"/>
              <a:ext cx="4743508" cy="3399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B5DAA14-C200-4F13-ABEE-1689EB0EF672}"/>
                </a:ext>
              </a:extLst>
            </p:cNvPr>
            <p:cNvSpPr/>
            <p:nvPr/>
          </p:nvSpPr>
          <p:spPr>
            <a:xfrm>
              <a:off x="6462737" y="2913645"/>
              <a:ext cx="4102740" cy="2121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Ausencia de cinturones adecuados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. El 32% argumenta que no están adaptados a la talla y peso de los niños. </a:t>
              </a:r>
            </a:p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Preocupa especialmente 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el estado del vehículo y la capacitación del conductor. </a:t>
              </a:r>
            </a:p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Un 15% de los encuestados </a:t>
              </a:r>
              <a:r>
                <a:rPr lang="es-ES" sz="1400" b="1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ignora quién vigila </a:t>
              </a:r>
              <a:r>
                <a:rPr lang="es-ES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el cumplimiento de normativa y que “nadie les informa” al respecto. </a:t>
              </a: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353C706F-F2A0-4970-BD94-0826FEB3FEE5}"/>
                </a:ext>
              </a:extLst>
            </p:cNvPr>
            <p:cNvSpPr/>
            <p:nvPr/>
          </p:nvSpPr>
          <p:spPr>
            <a:xfrm>
              <a:off x="6194786" y="2150929"/>
              <a:ext cx="4743508" cy="604773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2B6C1BD5-1F87-4986-8639-233DEC5B9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8267070" y="2206321"/>
              <a:ext cx="494074" cy="483095"/>
            </a:xfrm>
            <a:prstGeom prst="rect">
              <a:avLst/>
            </a:prstGeom>
          </p:spPr>
        </p:pic>
      </p:grpSp>
      <p:sp>
        <p:nvSpPr>
          <p:cNvPr id="21" name="Marcador de número de diapositiva 6">
            <a:extLst>
              <a:ext uri="{FF2B5EF4-FFF2-40B4-BE49-F238E27FC236}">
                <a16:creationId xmlns:a16="http://schemas.microsoft.com/office/drawing/2014/main" id="{C773EF97-6BCC-4551-9C92-63BA0843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81353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03DCC327-6972-4D93-8C70-54685BABE78E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6639F9C-A1BE-4F70-8B3E-8DB95DCE02DE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837ACBBA-B618-401B-B681-F0C136FCF1E6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Imagen 1">
              <a:extLst>
                <a:ext uri="{FF2B5EF4-FFF2-40B4-BE49-F238E27FC236}">
                  <a16:creationId xmlns:a16="http://schemas.microsoft.com/office/drawing/2014/main" id="{EE572647-3174-488A-9B1C-13547C441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F186BA8-8C29-4EC4-B016-2B2FED8B9651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C4B6FF-A576-4F93-B0EE-EC40C5FF34FB}"/>
              </a:ext>
            </a:extLst>
          </p:cNvPr>
          <p:cNvSpPr txBox="1"/>
          <p:nvPr/>
        </p:nvSpPr>
        <p:spPr>
          <a:xfrm>
            <a:off x="1124927" y="1545069"/>
            <a:ext cx="101818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600" b="1" dirty="0">
                <a:solidFill>
                  <a:srgbClr val="595959"/>
                </a:solidFill>
              </a:rPr>
              <a:t>Pero los </a:t>
            </a:r>
            <a:r>
              <a:rPr lang="es-ES" sz="2600" b="1" dirty="0">
                <a:solidFill>
                  <a:srgbClr val="C00000"/>
                </a:solidFill>
              </a:rPr>
              <a:t>padres</a:t>
            </a:r>
            <a:r>
              <a:rPr lang="es-ES" sz="2600" b="1" dirty="0"/>
              <a:t> </a:t>
            </a:r>
            <a:r>
              <a:rPr lang="es-ES" sz="2600" b="1" dirty="0">
                <a:solidFill>
                  <a:srgbClr val="595959"/>
                </a:solidFill>
              </a:rPr>
              <a:t>también reconocen </a:t>
            </a:r>
            <a:r>
              <a:rPr lang="es-ES" sz="2600" b="1" dirty="0">
                <a:solidFill>
                  <a:srgbClr val="C00000"/>
                </a:solidFill>
              </a:rPr>
              <a:t>carencias</a:t>
            </a:r>
            <a:r>
              <a:rPr lang="es-ES" sz="2600" b="1" dirty="0"/>
              <a:t> </a:t>
            </a:r>
            <a:r>
              <a:rPr lang="es-ES" sz="2600" b="1" dirty="0">
                <a:solidFill>
                  <a:srgbClr val="595959"/>
                </a:solidFill>
              </a:rPr>
              <a:t>por su parte…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8FDFB46-AB5D-4E2A-85EE-F4A5BFAB38D1}"/>
              </a:ext>
            </a:extLst>
          </p:cNvPr>
          <p:cNvSpPr/>
          <p:nvPr/>
        </p:nvSpPr>
        <p:spPr>
          <a:xfrm>
            <a:off x="1965669" y="5667366"/>
            <a:ext cx="810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27964B8-D726-45BF-B4B6-10320AF37AD5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89C648-16BB-4F46-B853-083B7915A6C3}"/>
              </a:ext>
            </a:extLst>
          </p:cNvPr>
          <p:cNvSpPr txBox="1"/>
          <p:nvPr/>
        </p:nvSpPr>
        <p:spPr>
          <a:xfrm>
            <a:off x="605718" y="326630"/>
            <a:ext cx="6293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Valoración de los padres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04413D0-3AA4-446A-A0A4-8F41996ADE13}"/>
              </a:ext>
            </a:extLst>
          </p:cNvPr>
          <p:cNvGrpSpPr/>
          <p:nvPr/>
        </p:nvGrpSpPr>
        <p:grpSpPr>
          <a:xfrm>
            <a:off x="1965669" y="2633361"/>
            <a:ext cx="2194265" cy="2679570"/>
            <a:chOff x="1965669" y="2633361"/>
            <a:chExt cx="2194265" cy="2679570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2F21E35C-4F1C-4D2A-BAFA-6C9F6216834F}"/>
                </a:ext>
              </a:extLst>
            </p:cNvPr>
            <p:cNvSpPr/>
            <p:nvPr/>
          </p:nvSpPr>
          <p:spPr>
            <a:xfrm>
              <a:off x="1965669" y="2633361"/>
              <a:ext cx="2194265" cy="2679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A89C4AB-D87D-4290-81B3-003DFBB8ED57}"/>
                </a:ext>
              </a:extLst>
            </p:cNvPr>
            <p:cNvGrpSpPr/>
            <p:nvPr/>
          </p:nvGrpSpPr>
          <p:grpSpPr>
            <a:xfrm>
              <a:off x="2044587" y="2930434"/>
              <a:ext cx="2029115" cy="2083830"/>
              <a:chOff x="2044587" y="2930434"/>
              <a:chExt cx="2029115" cy="2083830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DF6ED2F8-06A7-4E56-82C7-7FD961738379}"/>
                  </a:ext>
                </a:extLst>
              </p:cNvPr>
              <p:cNvSpPr txBox="1"/>
              <p:nvPr/>
            </p:nvSpPr>
            <p:spPr>
              <a:xfrm>
                <a:off x="2050635" y="3392740"/>
                <a:ext cx="202306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padres</a:t>
                </a:r>
              </a:p>
              <a:p>
                <a:pPr algn="ctr"/>
                <a:endParaRPr lang="es-ES" sz="1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8DEB52B-003B-4EB7-B1E5-B58BA2675737}"/>
                  </a:ext>
                </a:extLst>
              </p:cNvPr>
              <p:cNvSpPr/>
              <p:nvPr/>
            </p:nvSpPr>
            <p:spPr>
              <a:xfrm>
                <a:off x="2355379" y="2930434"/>
                <a:ext cx="14285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36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17%</a:t>
                </a:r>
                <a:endParaRPr lang="es-ES" sz="3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B51BCA15-B24D-4407-9867-E609190D5B20}"/>
                  </a:ext>
                </a:extLst>
              </p:cNvPr>
              <p:cNvSpPr txBox="1"/>
              <p:nvPr/>
            </p:nvSpPr>
            <p:spPr>
              <a:xfrm>
                <a:off x="2044587" y="4183267"/>
                <a:ext cx="202306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Desconoce si los autobuses de sus hijos tienen o no cinturón</a:t>
                </a:r>
              </a:p>
            </p:txBody>
          </p:sp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9876354A-C8FC-4AC3-8519-46C3E4F404B3}"/>
                  </a:ext>
                </a:extLst>
              </p:cNvPr>
              <p:cNvCxnSpPr/>
              <p:nvPr/>
            </p:nvCxnSpPr>
            <p:spPr>
              <a:xfrm>
                <a:off x="2247873" y="3927567"/>
                <a:ext cx="1669312" cy="0"/>
              </a:xfrm>
              <a:prstGeom prst="line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4C02ED62-68AF-4290-918D-20643E9D5D14}"/>
              </a:ext>
            </a:extLst>
          </p:cNvPr>
          <p:cNvGrpSpPr/>
          <p:nvPr/>
        </p:nvGrpSpPr>
        <p:grpSpPr>
          <a:xfrm>
            <a:off x="4915235" y="2633361"/>
            <a:ext cx="2194265" cy="2679570"/>
            <a:chOff x="4915235" y="2633361"/>
            <a:chExt cx="2194265" cy="2679570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9C24CC35-BCF1-483B-84BA-3B9274A3C45B}"/>
                </a:ext>
              </a:extLst>
            </p:cNvPr>
            <p:cNvSpPr/>
            <p:nvPr/>
          </p:nvSpPr>
          <p:spPr>
            <a:xfrm>
              <a:off x="4915235" y="2633361"/>
              <a:ext cx="2194265" cy="26795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1A7988A-5AE2-46E1-8FCA-92DDDE145685}"/>
                </a:ext>
              </a:extLst>
            </p:cNvPr>
            <p:cNvSpPr txBox="1"/>
            <p:nvPr/>
          </p:nvSpPr>
          <p:spPr>
            <a:xfrm>
              <a:off x="5011390" y="3394297"/>
              <a:ext cx="20230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padres</a:t>
              </a:r>
            </a:p>
            <a:p>
              <a:pPr algn="ctr"/>
              <a:endParaRPr lang="es-E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CC5816A7-4000-4890-866C-573EC9A05174}"/>
                </a:ext>
              </a:extLst>
            </p:cNvPr>
            <p:cNvSpPr/>
            <p:nvPr/>
          </p:nvSpPr>
          <p:spPr>
            <a:xfrm>
              <a:off x="5304945" y="2909951"/>
              <a:ext cx="14285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63%</a:t>
              </a:r>
              <a:endParaRPr lang="es-ES" sz="3600" dirty="0">
                <a:solidFill>
                  <a:srgbClr val="C00000"/>
                </a:solidFill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37E55C0-029A-47C7-A7E6-E149C2B121D6}"/>
                </a:ext>
              </a:extLst>
            </p:cNvPr>
            <p:cNvSpPr txBox="1"/>
            <p:nvPr/>
          </p:nvSpPr>
          <p:spPr>
            <a:xfrm>
              <a:off x="5019320" y="4183267"/>
              <a:ext cx="199946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Desconoce las normas, ya que “es algo que tienen que vigilar otros”</a:t>
              </a:r>
            </a:p>
          </p:txBody>
        </p: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24491DBC-FAF9-48F4-BD28-B01A59E03EA3}"/>
                </a:ext>
              </a:extLst>
            </p:cNvPr>
            <p:cNvCxnSpPr/>
            <p:nvPr/>
          </p:nvCxnSpPr>
          <p:spPr>
            <a:xfrm>
              <a:off x="5197439" y="3927567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BE67FA9-E8AC-4DD0-9A8E-2AC0B0B2029D}"/>
              </a:ext>
            </a:extLst>
          </p:cNvPr>
          <p:cNvGrpSpPr/>
          <p:nvPr/>
        </p:nvGrpSpPr>
        <p:grpSpPr>
          <a:xfrm>
            <a:off x="7878148" y="2653084"/>
            <a:ext cx="2194265" cy="2679570"/>
            <a:chOff x="7878148" y="2653084"/>
            <a:chExt cx="2194265" cy="2679570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B1584B8C-6457-44FB-9AF2-8B14B849D370}"/>
                </a:ext>
              </a:extLst>
            </p:cNvPr>
            <p:cNvSpPr/>
            <p:nvPr/>
          </p:nvSpPr>
          <p:spPr>
            <a:xfrm>
              <a:off x="7878148" y="2653084"/>
              <a:ext cx="2194265" cy="2679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6822A9C-A06F-40B6-B17A-4F2E680B2571}"/>
                </a:ext>
              </a:extLst>
            </p:cNvPr>
            <p:cNvSpPr txBox="1"/>
            <p:nvPr/>
          </p:nvSpPr>
          <p:spPr>
            <a:xfrm>
              <a:off x="7956866" y="3380571"/>
              <a:ext cx="20230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padres</a:t>
              </a:r>
            </a:p>
            <a:p>
              <a:pPr algn="ctr"/>
              <a:endParaRPr lang="es-ES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291DB619-B209-4494-B538-2857BDEE5A1D}"/>
                </a:ext>
              </a:extLst>
            </p:cNvPr>
            <p:cNvSpPr/>
            <p:nvPr/>
          </p:nvSpPr>
          <p:spPr>
            <a:xfrm>
              <a:off x="8432165" y="2930433"/>
              <a:ext cx="10999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9%</a:t>
              </a:r>
              <a:endParaRPr lang="es-ES" sz="3600" dirty="0">
                <a:solidFill>
                  <a:srgbClr val="C00000"/>
                </a:solidFill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0AFCC928-9985-4D07-88D7-CA4106C32F2D}"/>
                </a:ext>
              </a:extLst>
            </p:cNvPr>
            <p:cNvSpPr txBox="1"/>
            <p:nvPr/>
          </p:nvSpPr>
          <p:spPr>
            <a:xfrm>
              <a:off x="7957066" y="4202990"/>
              <a:ext cx="20230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Ha comprobado “personalmente” que se cumplen las normas</a:t>
              </a:r>
            </a:p>
            <a:p>
              <a:pPr algn="ctr"/>
              <a:endParaRPr lang="es-ES" sz="1200" dirty="0"/>
            </a:p>
          </p:txBody>
        </p: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F61DD37A-6B89-4C94-86DF-678FA88EEF05}"/>
                </a:ext>
              </a:extLst>
            </p:cNvPr>
            <p:cNvCxnSpPr/>
            <p:nvPr/>
          </p:nvCxnSpPr>
          <p:spPr>
            <a:xfrm>
              <a:off x="8160352" y="3947290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Marcador de número de diapositiva 6">
            <a:extLst>
              <a:ext uri="{FF2B5EF4-FFF2-40B4-BE49-F238E27FC236}">
                <a16:creationId xmlns:a16="http://schemas.microsoft.com/office/drawing/2014/main" id="{8EAB48FC-409A-408E-AFCB-14DBEDBC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1228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B4C33B38-5745-4949-A21E-473BA6DA4E03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3A12D100-BA91-4F6B-9EB9-2BF9116EC3E2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579EDD1-1524-4352-9160-A198C0AD863F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1" name="Imagen 1">
              <a:extLst>
                <a:ext uri="{FF2B5EF4-FFF2-40B4-BE49-F238E27FC236}">
                  <a16:creationId xmlns:a16="http://schemas.microsoft.com/office/drawing/2014/main" id="{CB59D71A-D548-48C6-9889-C39554E045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BE6C4F7-3EDD-47CA-A2B1-D682DB1BE25B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41FFCA0-76E8-4AD2-ABA6-2977D2FA49AE}"/>
              </a:ext>
            </a:extLst>
          </p:cNvPr>
          <p:cNvSpPr txBox="1"/>
          <p:nvPr/>
        </p:nvSpPr>
        <p:spPr>
          <a:xfrm>
            <a:off x="1005079" y="1493885"/>
            <a:ext cx="10181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600" b="1" dirty="0">
                <a:solidFill>
                  <a:srgbClr val="595959"/>
                </a:solidFill>
              </a:rPr>
              <a:t>¿Qué </a:t>
            </a:r>
            <a:r>
              <a:rPr lang="es-ES" sz="2600" b="1" dirty="0">
                <a:solidFill>
                  <a:srgbClr val="C00000"/>
                </a:solidFill>
              </a:rPr>
              <a:t>medidas</a:t>
            </a:r>
            <a:r>
              <a:rPr lang="es-ES" sz="2600" b="1" dirty="0"/>
              <a:t> </a:t>
            </a:r>
            <a:r>
              <a:rPr lang="es-ES" sz="2600" b="1" dirty="0">
                <a:solidFill>
                  <a:srgbClr val="595959"/>
                </a:solidFill>
              </a:rPr>
              <a:t>tomarían los padres?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4D74DA8-EB1E-491E-9A3A-BA529B83E7BE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510CBD-5B68-475E-A0E5-262E5AFEB7AB}"/>
              </a:ext>
            </a:extLst>
          </p:cNvPr>
          <p:cNvSpPr txBox="1"/>
          <p:nvPr/>
        </p:nvSpPr>
        <p:spPr>
          <a:xfrm>
            <a:off x="605718" y="326630"/>
            <a:ext cx="5781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6.3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Propuestas de mejora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F1C64609-D72C-4BE3-B668-A7A8AF39DFDF}"/>
              </a:ext>
            </a:extLst>
          </p:cNvPr>
          <p:cNvSpPr/>
          <p:nvPr/>
        </p:nvSpPr>
        <p:spPr>
          <a:xfrm>
            <a:off x="1650073" y="5822420"/>
            <a:ext cx="910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Fuente: 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1.700 entrevistas a padres y madres españoles realizadas del 12 al 18 de junio de 2020. Distribución </a:t>
            </a:r>
            <a:r>
              <a:rPr lang="es-ES" sz="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aproporcional</a:t>
            </a:r>
            <a:r>
              <a:rPr lang="es-ES" sz="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 cuotas por sexo, edad y CC.AA. Resultados ponderados según muestra proporcional de los hogares con menores de 25 años por CC.AA, sexo y edad. Error muestral: +/- 2,37% ~ 3,1%. Nivel de confianza del 95%</a:t>
            </a:r>
          </a:p>
          <a:p>
            <a:pPr marL="180975"/>
            <a:endParaRPr lang="es-ES" sz="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EB533EC-534E-4FB1-B293-6FEB4BC5C3CE}"/>
              </a:ext>
            </a:extLst>
          </p:cNvPr>
          <p:cNvGrpSpPr/>
          <p:nvPr/>
        </p:nvGrpSpPr>
        <p:grpSpPr>
          <a:xfrm>
            <a:off x="1620715" y="2208307"/>
            <a:ext cx="2228190" cy="3525122"/>
            <a:chOff x="1620715" y="2208307"/>
            <a:chExt cx="2228190" cy="3525122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4B993FE-4847-4B16-84D1-AF3A7EC5F06E}"/>
                </a:ext>
              </a:extLst>
            </p:cNvPr>
            <p:cNvSpPr/>
            <p:nvPr/>
          </p:nvSpPr>
          <p:spPr>
            <a:xfrm>
              <a:off x="1650073" y="3588193"/>
              <a:ext cx="2145842" cy="942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FE51EE2-5933-4068-BF4F-02F43CB3E8FC}"/>
                </a:ext>
              </a:extLst>
            </p:cNvPr>
            <p:cNvSpPr/>
            <p:nvPr/>
          </p:nvSpPr>
          <p:spPr>
            <a:xfrm>
              <a:off x="1642140" y="3730983"/>
              <a:ext cx="2145842" cy="392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2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Tasa ‘0’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356E100-6B8D-4E6F-9171-B4844B939F09}"/>
                </a:ext>
              </a:extLst>
            </p:cNvPr>
            <p:cNvSpPr/>
            <p:nvPr/>
          </p:nvSpPr>
          <p:spPr>
            <a:xfrm>
              <a:off x="1620715" y="3992336"/>
              <a:ext cx="2145842" cy="27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 alcohol</a:t>
              </a:r>
            </a:p>
          </p:txBody>
        </p: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A9291959-7322-4C93-8F8F-4E2D49392026}"/>
                </a:ext>
              </a:extLst>
            </p:cNvPr>
            <p:cNvSpPr/>
            <p:nvPr/>
          </p:nvSpPr>
          <p:spPr>
            <a:xfrm>
              <a:off x="1642140" y="4311166"/>
              <a:ext cx="2145842" cy="142226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48" name="Rectángulo 2047">
              <a:extLst>
                <a:ext uri="{FF2B5EF4-FFF2-40B4-BE49-F238E27FC236}">
                  <a16:creationId xmlns:a16="http://schemas.microsoft.com/office/drawing/2014/main" id="{86F60931-12C4-4EB8-8FC7-971123CDFC2B}"/>
                </a:ext>
              </a:extLst>
            </p:cNvPr>
            <p:cNvSpPr/>
            <p:nvPr/>
          </p:nvSpPr>
          <p:spPr>
            <a:xfrm>
              <a:off x="1636751" y="4403144"/>
              <a:ext cx="2212154" cy="1062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El 83% de los encuestados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creen que los conductores deberían tener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“tasa 0”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 alcohol.</a:t>
              </a:r>
            </a:p>
          </p:txBody>
        </p:sp>
        <p:pic>
          <p:nvPicPr>
            <p:cNvPr id="17" name="Picture 4" descr="Qué requisitos mínimos debe cumplir el conductor de transporte escolar?">
              <a:extLst>
                <a:ext uri="{FF2B5EF4-FFF2-40B4-BE49-F238E27FC236}">
                  <a16:creationId xmlns:a16="http://schemas.microsoft.com/office/drawing/2014/main" id="{EC789DEA-76EC-4305-9B3A-1A048DE4E1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" t="4342" r="1516" b="-1"/>
            <a:stretch/>
          </p:blipFill>
          <p:spPr bwMode="auto">
            <a:xfrm>
              <a:off x="1646299" y="2208307"/>
              <a:ext cx="2149562" cy="1401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EBE29BE-830C-4605-B8F5-6A384B2CEC60}"/>
              </a:ext>
            </a:extLst>
          </p:cNvPr>
          <p:cNvGrpSpPr/>
          <p:nvPr/>
        </p:nvGrpSpPr>
        <p:grpSpPr>
          <a:xfrm>
            <a:off x="3949843" y="2208307"/>
            <a:ext cx="2212154" cy="3533191"/>
            <a:chOff x="3949843" y="2208307"/>
            <a:chExt cx="2212154" cy="3533191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1A40277-9D34-4E16-9934-047E0E10BC95}"/>
                </a:ext>
              </a:extLst>
            </p:cNvPr>
            <p:cNvSpPr/>
            <p:nvPr/>
          </p:nvSpPr>
          <p:spPr>
            <a:xfrm>
              <a:off x="3975111" y="3600880"/>
              <a:ext cx="2145842" cy="942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D80DC6D-1FFB-4B6E-9B7B-A4CD394C7854}"/>
                </a:ext>
              </a:extLst>
            </p:cNvPr>
            <p:cNvSpPr/>
            <p:nvPr/>
          </p:nvSpPr>
          <p:spPr>
            <a:xfrm>
              <a:off x="3977780" y="3731082"/>
              <a:ext cx="2145842" cy="392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2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79%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27A63C0-EBA9-4A56-9A92-37F025F7035C}"/>
                </a:ext>
              </a:extLst>
            </p:cNvPr>
            <p:cNvSpPr/>
            <p:nvPr/>
          </p:nvSpPr>
          <p:spPr>
            <a:xfrm>
              <a:off x="3984315" y="3992336"/>
              <a:ext cx="2145842" cy="27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SRI obligatorios</a:t>
              </a:r>
            </a:p>
          </p:txBody>
        </p:sp>
        <p:sp>
          <p:nvSpPr>
            <p:cNvPr id="2051" name="Rectángulo 2050">
              <a:extLst>
                <a:ext uri="{FF2B5EF4-FFF2-40B4-BE49-F238E27FC236}">
                  <a16:creationId xmlns:a16="http://schemas.microsoft.com/office/drawing/2014/main" id="{04E29AA3-B961-41D2-B5FD-0674E17DA9CE}"/>
                </a:ext>
              </a:extLst>
            </p:cNvPr>
            <p:cNvSpPr/>
            <p:nvPr/>
          </p:nvSpPr>
          <p:spPr>
            <a:xfrm>
              <a:off x="3968552" y="4319235"/>
              <a:ext cx="2145842" cy="142226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53" name="Rectángulo 2052">
              <a:extLst>
                <a:ext uri="{FF2B5EF4-FFF2-40B4-BE49-F238E27FC236}">
                  <a16:creationId xmlns:a16="http://schemas.microsoft.com/office/drawing/2014/main" id="{CB4CD2DF-ADF3-4B61-97BF-0C44C3929EC4}"/>
                </a:ext>
              </a:extLst>
            </p:cNvPr>
            <p:cNvSpPr/>
            <p:nvPr/>
          </p:nvSpPr>
          <p:spPr>
            <a:xfrm>
              <a:off x="3949843" y="4434865"/>
              <a:ext cx="2212154" cy="1165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Hacer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obligatorios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los SRI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en todos los autobuses se dediquen o no al transporte escolar.</a:t>
              </a:r>
            </a:p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8" descr="Sistemas de retención infantiles para el coche | RACE">
              <a:extLst>
                <a:ext uri="{FF2B5EF4-FFF2-40B4-BE49-F238E27FC236}">
                  <a16:creationId xmlns:a16="http://schemas.microsoft.com/office/drawing/2014/main" id="{FB4BF0CE-EF6A-4DD9-95D3-1D258DC96A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23" t="-293" r="13044"/>
            <a:stretch/>
          </p:blipFill>
          <p:spPr bwMode="auto">
            <a:xfrm>
              <a:off x="3981881" y="2208307"/>
              <a:ext cx="2131769" cy="140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7BD43AC-2E29-4636-B550-D039BF067287}"/>
              </a:ext>
            </a:extLst>
          </p:cNvPr>
          <p:cNvGrpSpPr/>
          <p:nvPr/>
        </p:nvGrpSpPr>
        <p:grpSpPr>
          <a:xfrm>
            <a:off x="6248028" y="2208307"/>
            <a:ext cx="2250279" cy="3541503"/>
            <a:chOff x="6248028" y="2208307"/>
            <a:chExt cx="2250279" cy="3541503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3AC04339-88C2-4C53-AF28-CCA5B4FFB641}"/>
                </a:ext>
              </a:extLst>
            </p:cNvPr>
            <p:cNvSpPr/>
            <p:nvPr/>
          </p:nvSpPr>
          <p:spPr>
            <a:xfrm>
              <a:off x="6262936" y="3594763"/>
              <a:ext cx="2174562" cy="942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C074A2F-9399-49DF-96FA-2F556D1FA923}"/>
                </a:ext>
              </a:extLst>
            </p:cNvPr>
            <p:cNvSpPr/>
            <p:nvPr/>
          </p:nvSpPr>
          <p:spPr>
            <a:xfrm>
              <a:off x="6252874" y="3729805"/>
              <a:ext cx="2145842" cy="392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2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63%</a:t>
              </a:r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FA224180-DF03-440A-8DE6-D6CCDCB3A11A}"/>
                </a:ext>
              </a:extLst>
            </p:cNvPr>
            <p:cNvSpPr/>
            <p:nvPr/>
          </p:nvSpPr>
          <p:spPr>
            <a:xfrm>
              <a:off x="6262936" y="3993108"/>
              <a:ext cx="2145842" cy="27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Retirada licencia</a:t>
              </a:r>
            </a:p>
          </p:txBody>
        </p:sp>
        <p:sp>
          <p:nvSpPr>
            <p:cNvPr id="2049" name="Rectángulo 2048">
              <a:extLst>
                <a:ext uri="{FF2B5EF4-FFF2-40B4-BE49-F238E27FC236}">
                  <a16:creationId xmlns:a16="http://schemas.microsoft.com/office/drawing/2014/main" id="{3EB2F845-68A7-4014-BE85-AE272160EC71}"/>
                </a:ext>
              </a:extLst>
            </p:cNvPr>
            <p:cNvSpPr/>
            <p:nvPr/>
          </p:nvSpPr>
          <p:spPr>
            <a:xfrm>
              <a:off x="6262936" y="4327547"/>
              <a:ext cx="2174562" cy="142226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50" name="Rectángulo 2049">
              <a:extLst>
                <a:ext uri="{FF2B5EF4-FFF2-40B4-BE49-F238E27FC236}">
                  <a16:creationId xmlns:a16="http://schemas.microsoft.com/office/drawing/2014/main" id="{88670B13-38E8-4356-BDC1-D1F8A42C17BD}"/>
                </a:ext>
              </a:extLst>
            </p:cNvPr>
            <p:cNvSpPr/>
            <p:nvPr/>
          </p:nvSpPr>
          <p:spPr>
            <a:xfrm>
              <a:off x="6286153" y="4455483"/>
              <a:ext cx="2212154" cy="967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Retirada de la licencia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a las empresas que incumplan las normas.</a:t>
              </a:r>
            </a:p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12" descr="Qué son las licencias comerciales?">
              <a:extLst>
                <a:ext uri="{FF2B5EF4-FFF2-40B4-BE49-F238E27FC236}">
                  <a16:creationId xmlns:a16="http://schemas.microsoft.com/office/drawing/2014/main" id="{ED3A45DC-58A9-4829-B394-FE0AB597E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2837" r="43678" b="17505"/>
            <a:stretch/>
          </p:blipFill>
          <p:spPr bwMode="auto">
            <a:xfrm>
              <a:off x="6248028" y="2208307"/>
              <a:ext cx="2199532" cy="140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207078A-0E19-46B7-B87B-F295E8379742}"/>
              </a:ext>
            </a:extLst>
          </p:cNvPr>
          <p:cNvGrpSpPr/>
          <p:nvPr/>
        </p:nvGrpSpPr>
        <p:grpSpPr>
          <a:xfrm>
            <a:off x="8527968" y="2213905"/>
            <a:ext cx="2258710" cy="3528046"/>
            <a:chOff x="8527968" y="2213905"/>
            <a:chExt cx="2258710" cy="352804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2A724BA-4CD5-4F27-9943-930B1BE4A395}"/>
                </a:ext>
              </a:extLst>
            </p:cNvPr>
            <p:cNvSpPr/>
            <p:nvPr/>
          </p:nvSpPr>
          <p:spPr>
            <a:xfrm>
              <a:off x="8613154" y="3597725"/>
              <a:ext cx="2145842" cy="94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70BFC8C-288E-4C44-9115-181975032640}"/>
                </a:ext>
              </a:extLst>
            </p:cNvPr>
            <p:cNvSpPr/>
            <p:nvPr/>
          </p:nvSpPr>
          <p:spPr>
            <a:xfrm>
              <a:off x="8625594" y="3710144"/>
              <a:ext cx="2145842" cy="392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20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38%</a:t>
              </a:r>
              <a:endParaRPr lang="es-ES" sz="12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2BFCB893-AFF2-41AF-8C4C-115261C0EA0A}"/>
                </a:ext>
              </a:extLst>
            </p:cNvPr>
            <p:cNvSpPr/>
            <p:nvPr/>
          </p:nvSpPr>
          <p:spPr>
            <a:xfrm>
              <a:off x="8607270" y="3996546"/>
              <a:ext cx="2145842" cy="272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Vida más útil</a:t>
              </a:r>
            </a:p>
          </p:txBody>
        </p:sp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2828292B-F312-4C3F-A90E-C1157ED4356A}"/>
                </a:ext>
              </a:extLst>
            </p:cNvPr>
            <p:cNvSpPr/>
            <p:nvPr/>
          </p:nvSpPr>
          <p:spPr>
            <a:xfrm>
              <a:off x="8607270" y="4319688"/>
              <a:ext cx="2145842" cy="142226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37EC31C2-24EC-4610-A3D8-EAFE26B11648}"/>
                </a:ext>
              </a:extLst>
            </p:cNvPr>
            <p:cNvSpPr/>
            <p:nvPr/>
          </p:nvSpPr>
          <p:spPr>
            <a:xfrm>
              <a:off x="8527968" y="4438570"/>
              <a:ext cx="2258710" cy="1062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Dadas la circunstancias generadas pro el COVID-19,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ampliarían la vida útil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 los autobuses de transporte escolar. </a:t>
              </a:r>
            </a:p>
          </p:txBody>
        </p:sp>
        <p:pic>
          <p:nvPicPr>
            <p:cNvPr id="25" name="Picture 14" descr="El Gobierno y las comunidades fijan las normas para viajar en los autobuses  escolares | Ideal">
              <a:extLst>
                <a:ext uri="{FF2B5EF4-FFF2-40B4-BE49-F238E27FC236}">
                  <a16:creationId xmlns:a16="http://schemas.microsoft.com/office/drawing/2014/main" id="{AF6CA084-8224-4060-92BD-D5B9685BBC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" t="7574" r="15474"/>
            <a:stretch/>
          </p:blipFill>
          <p:spPr bwMode="auto">
            <a:xfrm>
              <a:off x="8607269" y="2213905"/>
              <a:ext cx="2145841" cy="140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Marcador de número de diapositiva 6">
            <a:extLst>
              <a:ext uri="{FF2B5EF4-FFF2-40B4-BE49-F238E27FC236}">
                <a16:creationId xmlns:a16="http://schemas.microsoft.com/office/drawing/2014/main" id="{AE982953-B53C-4E4A-9252-91C178A9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37852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DBDE33-7FA6-49AD-92D2-9E7A8766A9AE}"/>
              </a:ext>
            </a:extLst>
          </p:cNvPr>
          <p:cNvSpPr txBox="1"/>
          <p:nvPr/>
        </p:nvSpPr>
        <p:spPr>
          <a:xfrm>
            <a:off x="6411431" y="274290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97472" y="2937912"/>
            <a:ext cx="4610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FA2E67-BDEF-4AA3-9969-C463BFC0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5" y="6204649"/>
            <a:ext cx="1811678" cy="5684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7D3FF8-FB7A-4B6A-9FB0-F03669C47E58}"/>
              </a:ext>
            </a:extLst>
          </p:cNvPr>
          <p:cNvSpPr txBox="1"/>
          <p:nvPr/>
        </p:nvSpPr>
        <p:spPr>
          <a:xfrm>
            <a:off x="3532160" y="0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</a:t>
            </a:r>
            <a:endParaRPr lang="es-ES" sz="19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6C94DA-6E40-41AB-9126-26F65B3916E4}"/>
              </a:ext>
            </a:extLst>
          </p:cNvPr>
          <p:cNvSpPr/>
          <p:nvPr/>
        </p:nvSpPr>
        <p:spPr>
          <a:xfrm>
            <a:off x="6883163" y="3703290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711F874-E8C3-45E2-8FCD-C6ACC86C0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0"/>
          <a:stretch/>
        </p:blipFill>
        <p:spPr bwMode="auto">
          <a:xfrm>
            <a:off x="0" y="0"/>
            <a:ext cx="6411431" cy="68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826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0193799-3BFA-4AB9-8038-77006D6514B7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FB5A2B3-65F8-4A10-BCEC-5274BF0ECC46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EE8B132-0222-4B55-A1D2-3ADCE6ED9459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">
              <a:extLst>
                <a:ext uri="{FF2B5EF4-FFF2-40B4-BE49-F238E27FC236}">
                  <a16:creationId xmlns:a16="http://schemas.microsoft.com/office/drawing/2014/main" id="{A46FE736-88D4-435B-9AC9-1202DA1AD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D466640-3634-49C9-8723-95B02CACEC84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2FDFC71-E954-449B-A3F2-CDF0EA2F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47" y="1587251"/>
            <a:ext cx="10848501" cy="44935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Clr>
                <a:srgbClr val="C00000"/>
              </a:buClr>
              <a:defRPr/>
            </a:pPr>
            <a:r>
              <a:rPr lang="es-ES" altLang="es-ES" b="1" dirty="0">
                <a:solidFill>
                  <a:srgbClr val="C00000"/>
                </a:solidFill>
                <a:latin typeface="Verdana" pitchFamily="34" charset="0"/>
              </a:rPr>
              <a:t>1.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El transporte escolar es el primer colectivo de la seguridad vial que logra las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“0 muertes en accidente de tráfico”.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De hecho, este tipo de vehículos tiene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11 veces menos siniestralidad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que el coche privado y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6 veces menos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que el autobús público, a pesar de que transporta cada día a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630.000 niños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y realiza anualmente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247 millones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de trayectos.</a:t>
            </a:r>
          </a:p>
          <a:p>
            <a:pPr algn="just" eaLnBrk="1" hangingPunct="1">
              <a:buClr>
                <a:srgbClr val="C00000"/>
              </a:buClr>
              <a:defRPr/>
            </a:pPr>
            <a:endParaRPr lang="es-ES" altLang="es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algn="just" eaLnBrk="1" hangingPunct="1">
              <a:buClr>
                <a:srgbClr val="C00000"/>
              </a:buClr>
              <a:defRPr/>
            </a:pPr>
            <a:r>
              <a:rPr lang="es-ES" altLang="es-ES" b="1" dirty="0">
                <a:solidFill>
                  <a:srgbClr val="C00000"/>
                </a:solidFill>
                <a:latin typeface="Verdana" pitchFamily="34" charset="0"/>
              </a:rPr>
              <a:t>2.</a:t>
            </a:r>
            <a:r>
              <a:rPr lang="es-ES" alt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Sin embargo, la situación puede cambiar.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El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61%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de los padres españoles se plantea que sus hijos utilicen el transporte escolar por la pandemia del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COVID-19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. Además, otro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19% adicional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afirma que solo se plantea utilizarlo si se garantizan las medidas de higiene y seguridad necesarias.</a:t>
            </a:r>
          </a:p>
          <a:p>
            <a:pPr algn="just" eaLnBrk="1" hangingPunct="1">
              <a:buClr>
                <a:srgbClr val="C00000"/>
              </a:buClr>
              <a:defRPr/>
            </a:pPr>
            <a:endParaRPr lang="es-ES" altLang="es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algn="just" eaLnBrk="1" hangingPunct="1">
              <a:buClr>
                <a:srgbClr val="C00000"/>
              </a:buClr>
              <a:defRPr/>
            </a:pPr>
            <a:r>
              <a:rPr lang="es-ES" altLang="es-ES" b="1" dirty="0">
                <a:solidFill>
                  <a:srgbClr val="C00000"/>
                </a:solidFill>
                <a:latin typeface="Verdana" pitchFamily="34" charset="0"/>
              </a:rPr>
              <a:t>3.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Los padres también tienen “deberes”. 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Solo el 9% de los padres y madres comprueban personalmente que se cumplen las medidas de seguridad en el transporte escolar y el 63% dice desconocerlas completamente.</a:t>
            </a:r>
          </a:p>
          <a:p>
            <a:pPr algn="just" eaLnBrk="1" hangingPunct="1">
              <a:buClr>
                <a:srgbClr val="C00000"/>
              </a:buClr>
              <a:defRPr/>
            </a:pPr>
            <a:endParaRPr lang="es-ES" altLang="es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algn="just" eaLnBrk="1" hangingPunct="1">
              <a:buClr>
                <a:srgbClr val="C00000"/>
              </a:buClr>
              <a:defRPr/>
            </a:pPr>
            <a:r>
              <a:rPr lang="es-ES" altLang="es-ES" b="1" dirty="0">
                <a:solidFill>
                  <a:srgbClr val="C00000"/>
                </a:solidFill>
                <a:latin typeface="Verdana" pitchFamily="34" charset="0"/>
              </a:rPr>
              <a:t>4.</a:t>
            </a:r>
            <a:r>
              <a:rPr lang="es-ES" alt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Accidente tipo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: en vía interurbana, colisión </a:t>
            </a:r>
            <a:r>
              <a:rPr lang="es-ES" alt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frontolateral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y en el trayecto de vuelta a casa. Suele suceder en los meses de “vuelta al cole”, principalmente en el mes de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octubre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. </a:t>
            </a:r>
          </a:p>
          <a:p>
            <a:pPr algn="just" eaLnBrk="1" hangingPunct="1">
              <a:buClr>
                <a:srgbClr val="C00000"/>
              </a:buClr>
              <a:defRPr/>
            </a:pPr>
            <a:endParaRPr lang="es-ES" altLang="es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algn="just" eaLnBrk="1" hangingPunct="1">
              <a:buClr>
                <a:srgbClr val="C00000"/>
              </a:buClr>
              <a:defRPr/>
            </a:pPr>
            <a:r>
              <a:rPr lang="es-ES" altLang="es-ES" b="1" dirty="0">
                <a:solidFill>
                  <a:srgbClr val="C00000"/>
                </a:solidFill>
                <a:latin typeface="Verdana" pitchFamily="34" charset="0"/>
              </a:rPr>
              <a:t>5.</a:t>
            </a:r>
            <a:r>
              <a:rPr lang="es-ES" alt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  <a:r>
              <a:rPr lang="es-ES" alt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Galicia, Andalucía y Comunidad Valenciana</a:t>
            </a:r>
            <a:r>
              <a:rPr lang="es-ES" alt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, las comunidades españolas con más accidentes de transporte escolar. Especialmente llamativo en el caso gallego, ya que solo supone el 5% de los accidentes generales, pero el 17% de los de transporte escolar. </a:t>
            </a:r>
          </a:p>
          <a:p>
            <a:pPr algn="just" eaLnBrk="1" hangingPunct="1">
              <a:buClr>
                <a:srgbClr val="C00000"/>
              </a:buClr>
              <a:defRPr/>
            </a:pPr>
            <a:endParaRPr lang="es-ES" altLang="es-ES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622B9BA-7225-4478-892A-442A10EA9222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1EC9CC-D4E5-4EAA-BCF0-2BAC37AE6C9C}"/>
              </a:ext>
            </a:extLst>
          </p:cNvPr>
          <p:cNvSpPr txBox="1"/>
          <p:nvPr/>
        </p:nvSpPr>
        <p:spPr>
          <a:xfrm>
            <a:off x="605718" y="326630"/>
            <a:ext cx="3583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Conclusiones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Marcador de número de diapositiva 6">
            <a:extLst>
              <a:ext uri="{FF2B5EF4-FFF2-40B4-BE49-F238E27FC236}">
                <a16:creationId xmlns:a16="http://schemas.microsoft.com/office/drawing/2014/main" id="{45C87617-F72E-461D-905E-4559A71C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20598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5A3137-86B2-491F-A1BB-9EC38230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191644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28E989F-5ADF-43BC-86BC-6C5312A9B066}"/>
              </a:ext>
            </a:extLst>
          </p:cNvPr>
          <p:cNvSpPr/>
          <p:nvPr/>
        </p:nvSpPr>
        <p:spPr>
          <a:xfrm rot="5400000">
            <a:off x="4652121" y="-580396"/>
            <a:ext cx="2866235" cy="12213524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48000">
                <a:schemeClr val="bg1">
                  <a:lumMod val="95000"/>
                  <a:alpha val="8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80D8A2-BC38-40A8-8561-BD2E19A72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1" y="5889395"/>
            <a:ext cx="2643447" cy="8225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D2840B-AFDC-4350-8858-ECC9342F73C9}"/>
              </a:ext>
            </a:extLst>
          </p:cNvPr>
          <p:cNvSpPr txBox="1"/>
          <p:nvPr/>
        </p:nvSpPr>
        <p:spPr>
          <a:xfrm>
            <a:off x="1783698" y="4211094"/>
            <a:ext cx="92023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Transporte escolar:</a:t>
            </a:r>
          </a:p>
          <a:p>
            <a:pPr algn="ctr"/>
            <a:r>
              <a:rPr lang="es-ES" sz="2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¿viajan seguros nuestros hijos?</a:t>
            </a:r>
          </a:p>
          <a:p>
            <a:pPr algn="ctr"/>
            <a:r>
              <a:rPr lang="es-ES" sz="20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Accidentalidad, normativa y percepción social en la era COVID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CE9E1A-EA31-4683-BD06-EDA9876329F1}"/>
              </a:ext>
            </a:extLst>
          </p:cNvPr>
          <p:cNvSpPr/>
          <p:nvPr/>
        </p:nvSpPr>
        <p:spPr>
          <a:xfrm>
            <a:off x="4922777" y="6116024"/>
            <a:ext cx="3187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de octubre de 2020</a:t>
            </a:r>
          </a:p>
        </p:txBody>
      </p:sp>
      <p:pic>
        <p:nvPicPr>
          <p:cNvPr id="11" name="Picture 4" descr="Resultado de imagen de logo twitter pequeño">
            <a:extLst>
              <a:ext uri="{FF2B5EF4-FFF2-40B4-BE49-F238E27FC236}">
                <a16:creationId xmlns:a16="http://schemas.microsoft.com/office/drawing/2014/main" id="{921900AC-F909-4B2E-8FE1-1F3B939A9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54" b="83871" l="22835" r="77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15787" r="20532" b="14289"/>
          <a:stretch/>
        </p:blipFill>
        <p:spPr bwMode="auto">
          <a:xfrm>
            <a:off x="500929" y="348650"/>
            <a:ext cx="472787" cy="415586"/>
          </a:xfrm>
          <a:prstGeom prst="rect">
            <a:avLst/>
          </a:prstGeom>
          <a:noFill/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9D3A329-C01D-4EBD-87A8-52F289A90C4C}"/>
              </a:ext>
            </a:extLst>
          </p:cNvPr>
          <p:cNvSpPr/>
          <p:nvPr/>
        </p:nvSpPr>
        <p:spPr>
          <a:xfrm>
            <a:off x="973716" y="371777"/>
            <a:ext cx="36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#</a:t>
            </a:r>
            <a:r>
              <a:rPr lang="es-ES" b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TransporteEscolarSeguro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003D32-4FEA-46F2-91CD-062F8B944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6341" y="6145425"/>
            <a:ext cx="10287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84071AF-9E06-4E40-AD75-6FD09648BD0E}"/>
              </a:ext>
            </a:extLst>
          </p:cNvPr>
          <p:cNvSpPr txBox="1"/>
          <p:nvPr/>
        </p:nvSpPr>
        <p:spPr>
          <a:xfrm>
            <a:off x="6187083" y="-138835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610253" y="2425081"/>
            <a:ext cx="401002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¿Por qué este estudio? 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FA2E67-BDEF-4AA3-9969-C463BFC0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5" y="6204649"/>
            <a:ext cx="1811678" cy="56846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6C94DA-6E40-41AB-9126-26F65B3916E4}"/>
              </a:ext>
            </a:extLst>
          </p:cNvPr>
          <p:cNvSpPr/>
          <p:nvPr/>
        </p:nvSpPr>
        <p:spPr>
          <a:xfrm>
            <a:off x="6610253" y="3831672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06FECA-F9F4-4327-ADBB-234AF7FB4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r="16708"/>
          <a:stretch/>
        </p:blipFill>
        <p:spPr bwMode="auto">
          <a:xfrm>
            <a:off x="0" y="0"/>
            <a:ext cx="6255026" cy="68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5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79846AA-6552-42B0-B664-51B05A2E3E02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B560862-387C-4A3B-9D9F-BDD353121A82}"/>
              </a:ext>
            </a:extLst>
          </p:cNvPr>
          <p:cNvSpPr txBox="1"/>
          <p:nvPr/>
        </p:nvSpPr>
        <p:spPr>
          <a:xfrm>
            <a:off x="605718" y="326630"/>
            <a:ext cx="5576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¿Por qué este estudio?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840E0C5-A10E-4E59-B90F-84AE053AD9A9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E46347E-C67B-4CA2-90F6-F3AA7830F388}"/>
              </a:ext>
            </a:extLst>
          </p:cNvPr>
          <p:cNvSpPr/>
          <p:nvPr/>
        </p:nvSpPr>
        <p:spPr>
          <a:xfrm>
            <a:off x="4538750" y="1888935"/>
            <a:ext cx="7116136" cy="4237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Diagnosticar el </a:t>
            </a:r>
            <a:r>
              <a:rPr lang="es-ES" sz="14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estado del transporte escolar </a:t>
            </a: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desde el punto de vista de la seguridad vial. 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Averiguar </a:t>
            </a:r>
            <a:r>
              <a:rPr lang="es-ES" sz="14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 impacto que el temor al COVID-19 </a:t>
            </a: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puede tener en el medio de transporte más seguro. 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Analizar la accidentalidad y la lesividad </a:t>
            </a: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del transporte escolar en los últimos 5 años, comparándolas con la de otros medios de transporte empleados para llevar a los menores a los centros educativos. 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Presentar los problemas y las posibles soluciones de uno de los </a:t>
            </a:r>
            <a:r>
              <a:rPr lang="es-ES" sz="14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colectivos más vulnerables de la sociedad</a:t>
            </a: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como son los menores en edad escolar.</a:t>
            </a:r>
          </a:p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Testar la </a:t>
            </a:r>
            <a:r>
              <a:rPr lang="es-ES" sz="14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opinión</a:t>
            </a: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la percepción y las propuestas de mejora de los </a:t>
            </a:r>
            <a:r>
              <a:rPr lang="es-ES" sz="14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padres y madres </a:t>
            </a:r>
            <a:r>
              <a:rPr lang="es-ES" sz="1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españoles sobre el transporte escolar.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s-E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7B77B26-286C-4ED0-B4D3-78EB99D35A18}"/>
              </a:ext>
            </a:extLst>
          </p:cNvPr>
          <p:cNvSpPr/>
          <p:nvPr/>
        </p:nvSpPr>
        <p:spPr>
          <a:xfrm>
            <a:off x="4538749" y="1469057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Porque queremos… 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472D144-B382-44B4-BD56-A9499316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r="18938"/>
          <a:stretch/>
        </p:blipFill>
        <p:spPr bwMode="auto">
          <a:xfrm>
            <a:off x="474132" y="1499120"/>
            <a:ext cx="3821421" cy="44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61112ACC-5002-4716-ACE4-58110F4E5169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1ECC85B-FCB9-4FAD-A369-1D65F06CF469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">
              <a:extLst>
                <a:ext uri="{FF2B5EF4-FFF2-40B4-BE49-F238E27FC236}">
                  <a16:creationId xmlns:a16="http://schemas.microsoft.com/office/drawing/2014/main" id="{1FF5DD1B-371B-48AD-A558-2DD62E9F3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AD0971F0-52C4-4C9B-8F5B-0D768D45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EFE500E-1EAC-4004-B2A5-4BFB9236EDAE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95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7BE44D-26EC-4D2F-AE71-507E6DECAF4D}"/>
              </a:ext>
            </a:extLst>
          </p:cNvPr>
          <p:cNvSpPr txBox="1"/>
          <p:nvPr/>
        </p:nvSpPr>
        <p:spPr>
          <a:xfrm>
            <a:off x="6255026" y="326678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39567" y="2913764"/>
            <a:ext cx="486350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Metodología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FA2E67-BDEF-4AA3-9969-C463BFC0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5" y="6204649"/>
            <a:ext cx="1811678" cy="56846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6C94DA-6E40-41AB-9126-26F65B3916E4}"/>
              </a:ext>
            </a:extLst>
          </p:cNvPr>
          <p:cNvSpPr/>
          <p:nvPr/>
        </p:nvSpPr>
        <p:spPr>
          <a:xfrm>
            <a:off x="6610253" y="3761912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E0B3A62-8D71-42B5-8FE1-67490CCF1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" r="31322"/>
          <a:stretch/>
        </p:blipFill>
        <p:spPr bwMode="auto">
          <a:xfrm>
            <a:off x="-1" y="-6234"/>
            <a:ext cx="6255027" cy="686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72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48B9AC55-2F5F-4C50-8103-DF4DB2AF009B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583296C-1C72-4942-A6D8-486FF538EFF2}"/>
              </a:ext>
            </a:extLst>
          </p:cNvPr>
          <p:cNvSpPr/>
          <p:nvPr/>
        </p:nvSpPr>
        <p:spPr>
          <a:xfrm>
            <a:off x="701482" y="3847881"/>
            <a:ext cx="6217111" cy="495386"/>
          </a:xfrm>
          <a:prstGeom prst="rect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491EC78-196B-400B-9A8F-C3CA4A846647}"/>
              </a:ext>
            </a:extLst>
          </p:cNvPr>
          <p:cNvSpPr/>
          <p:nvPr/>
        </p:nvSpPr>
        <p:spPr>
          <a:xfrm>
            <a:off x="701482" y="1444433"/>
            <a:ext cx="6217111" cy="495386"/>
          </a:xfrm>
          <a:prstGeom prst="rect">
            <a:avLst/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EC393CE-15F1-44B2-A79D-05CCEC15609B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7CD6811-1540-48A6-8DE4-9EC6E4E7E95B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Imagen 1">
              <a:extLst>
                <a:ext uri="{FF2B5EF4-FFF2-40B4-BE49-F238E27FC236}">
                  <a16:creationId xmlns:a16="http://schemas.microsoft.com/office/drawing/2014/main" id="{17C887DB-100C-42BD-8538-09D8851BC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FCF7AAE-D06F-4963-88CF-5CD5ABADB26E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AFBEB80-08C8-4C3F-BBEC-46C21DACADDB}"/>
              </a:ext>
            </a:extLst>
          </p:cNvPr>
          <p:cNvGrpSpPr/>
          <p:nvPr/>
        </p:nvGrpSpPr>
        <p:grpSpPr>
          <a:xfrm>
            <a:off x="701482" y="1531513"/>
            <a:ext cx="6217111" cy="2188932"/>
            <a:chOff x="701482" y="1671047"/>
            <a:chExt cx="6217111" cy="218893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44B49796-5FEE-493C-8051-C08CDCE657E2}"/>
                </a:ext>
              </a:extLst>
            </p:cNvPr>
            <p:cNvSpPr/>
            <p:nvPr/>
          </p:nvSpPr>
          <p:spPr>
            <a:xfrm>
              <a:off x="701482" y="2084827"/>
              <a:ext cx="6217111" cy="1775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1C99CBE8-B39A-443F-A4A0-2657E199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0386" y="3477620"/>
              <a:ext cx="855771" cy="296488"/>
            </a:xfrm>
            <a:prstGeom prst="rect">
              <a:avLst/>
            </a:prstGeom>
          </p:spPr>
        </p:pic>
        <p:pic>
          <p:nvPicPr>
            <p:cNvPr id="38" name="Picture 2" descr="Dirección General de Tráfico - Wikipedia, la enciclopedia libre">
              <a:extLst>
                <a:ext uri="{FF2B5EF4-FFF2-40B4-BE49-F238E27FC236}">
                  <a16:creationId xmlns:a16="http://schemas.microsoft.com/office/drawing/2014/main" id="{2CE64FEA-579C-4D40-936D-9BC160C89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007" y="3519284"/>
              <a:ext cx="504960" cy="250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A7D25522-89C7-4019-A505-3D3D77D46844}"/>
                </a:ext>
              </a:extLst>
            </p:cNvPr>
            <p:cNvSpPr/>
            <p:nvPr/>
          </p:nvSpPr>
          <p:spPr>
            <a:xfrm>
              <a:off x="1950252" y="1671047"/>
              <a:ext cx="37878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Base ARENA DGT (2014-2018)</a:t>
              </a:r>
              <a:endParaRPr lang="es-E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3C38755-BC16-4F38-8045-7731076F7F3C}"/>
                </a:ext>
              </a:extLst>
            </p:cNvPr>
            <p:cNvSpPr/>
            <p:nvPr/>
          </p:nvSpPr>
          <p:spPr>
            <a:xfrm>
              <a:off x="863068" y="2231037"/>
              <a:ext cx="58997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Accidentes con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presencia de vehículos de transporte escolar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Estimación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 base a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variables temporales y horarias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(calendario escolar, horas predeterminadas de ida y vuelta, lunes a viernes).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Estimación en base al </a:t>
              </a: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perfil de la víctima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(menores de 16 años). 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FBA1FFCA-E53B-4887-AE8F-B5B0E2048C8F}"/>
              </a:ext>
            </a:extLst>
          </p:cNvPr>
          <p:cNvGrpSpPr/>
          <p:nvPr/>
        </p:nvGrpSpPr>
        <p:grpSpPr>
          <a:xfrm>
            <a:off x="701484" y="3895986"/>
            <a:ext cx="6217109" cy="2127222"/>
            <a:chOff x="613142" y="4040966"/>
            <a:chExt cx="6217109" cy="2127222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849DEFD-8691-4D30-96AD-81020B76C4BE}"/>
                </a:ext>
              </a:extLst>
            </p:cNvPr>
            <p:cNvSpPr/>
            <p:nvPr/>
          </p:nvSpPr>
          <p:spPr>
            <a:xfrm>
              <a:off x="613142" y="4446960"/>
              <a:ext cx="6217109" cy="1721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CF17CCA6-8D8C-4FBD-921F-6EA0E68AF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891" t="18903" r="19490" b="21481"/>
            <a:stretch/>
          </p:blipFill>
          <p:spPr>
            <a:xfrm>
              <a:off x="6315508" y="5633320"/>
              <a:ext cx="454188" cy="439417"/>
            </a:xfrm>
            <a:prstGeom prst="rect">
              <a:avLst/>
            </a:prstGeom>
          </p:spPr>
        </p:pic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1D20378B-73AB-4C0D-9C78-34C8A5D1D629}"/>
                </a:ext>
              </a:extLst>
            </p:cNvPr>
            <p:cNvSpPr/>
            <p:nvPr/>
          </p:nvSpPr>
          <p:spPr>
            <a:xfrm>
              <a:off x="1827753" y="4040966"/>
              <a:ext cx="37878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Encuesta</a:t>
              </a:r>
              <a:endParaRPr lang="es-E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E970759E-470F-4569-B3D2-8F8FEDA1FA83}"/>
                </a:ext>
              </a:extLst>
            </p:cNvPr>
            <p:cNvSpPr/>
            <p:nvPr/>
          </p:nvSpPr>
          <p:spPr>
            <a:xfrm>
              <a:off x="774726" y="4558157"/>
              <a:ext cx="59344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200" b="1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1.700 entrevistas </a:t>
              </a:r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 padres y madres españoles realizadas del 12 al 18 de junio de 2020.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E6E36194-F3BC-43FC-9601-A5D05BB3BFD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74726" y="5031592"/>
              <a:ext cx="593441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 marL="180975" indent="-180975" algn="l" defTabSz="1043056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361950" indent="-171450" algn="l" defTabSz="1043056" rtl="0" eaLnBrk="1" latinLnBrk="0" hangingPunct="1">
                <a:lnSpc>
                  <a:spcPct val="90000"/>
                </a:lnSpc>
                <a:spcBef>
                  <a:spcPts val="0"/>
                </a:spcBef>
                <a:buFont typeface="Calibri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825348" indent="-260764" algn="l" defTabSz="1043056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346876" indent="-260764" algn="l" defTabSz="1043056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868404" indent="-260764" algn="l" defTabSz="104305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89932" indent="-260764" algn="l" defTabSz="104305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911460" indent="-260764" algn="l" defTabSz="104305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432988" indent="-260764" algn="l" defTabSz="104305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200" dirty="0">
                  <a:solidFill>
                    <a:srgbClr val="595959"/>
                  </a:solidFill>
                </a:rPr>
                <a:t>Distribución </a:t>
              </a:r>
              <a:r>
                <a:rPr lang="es-ES" sz="1200" dirty="0" err="1">
                  <a:solidFill>
                    <a:srgbClr val="595959"/>
                  </a:solidFill>
                </a:rPr>
                <a:t>aproporcional</a:t>
              </a:r>
              <a:r>
                <a:rPr lang="es-ES" sz="1200" dirty="0">
                  <a:solidFill>
                    <a:srgbClr val="595959"/>
                  </a:solidFill>
                </a:rPr>
                <a:t> con cuotas por sexo, edad y CC.AA. Resultados ponderados según muestra proporcional de los hogares con menores de 25 años por CC.AA, sexo y edad.</a:t>
              </a:r>
            </a:p>
            <a:p>
              <a:endParaRPr lang="es-ES" sz="1200" dirty="0">
                <a:solidFill>
                  <a:srgbClr val="595959"/>
                </a:solidFill>
              </a:endParaRPr>
            </a:p>
            <a:p>
              <a:r>
                <a:rPr lang="es-ES" sz="1200" dirty="0">
                  <a:solidFill>
                    <a:srgbClr val="595959"/>
                  </a:solidFill>
                </a:rPr>
                <a:t>Error muestral: +/- 2,37% ~ 3,1%. Nivel de confianza del 95%</a:t>
              </a: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B0B7C9-7472-4746-8D73-A6B8E8D74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5" t="-272" r="30" b="272"/>
          <a:stretch/>
        </p:blipFill>
        <p:spPr bwMode="auto">
          <a:xfrm>
            <a:off x="7106737" y="1444667"/>
            <a:ext cx="4664085" cy="45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5999C1-149A-47BF-8262-07299AF7D495}"/>
              </a:ext>
            </a:extLst>
          </p:cNvPr>
          <p:cNvSpPr txBox="1"/>
          <p:nvPr/>
        </p:nvSpPr>
        <p:spPr>
          <a:xfrm>
            <a:off x="605718" y="326630"/>
            <a:ext cx="3393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Metodología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B10A0A-A64F-40A3-B7FD-293E67FB910A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Marcador de número de diapositiva 6">
            <a:extLst>
              <a:ext uri="{FF2B5EF4-FFF2-40B4-BE49-F238E27FC236}">
                <a16:creationId xmlns:a16="http://schemas.microsoft.com/office/drawing/2014/main" id="{B00AA1BC-8790-4A3F-A8B5-51532D4A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</p:spTree>
    <p:extLst>
      <p:ext uri="{BB962C8B-B14F-4D97-AF65-F5344CB8AC3E}">
        <p14:creationId xmlns:p14="http://schemas.microsoft.com/office/powerpoint/2010/main" val="22544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9B0C9E-E3C5-46EF-8EEC-F5D27F8816A6}"/>
              </a:ext>
            </a:extLst>
          </p:cNvPr>
          <p:cNvSpPr txBox="1"/>
          <p:nvPr/>
        </p:nvSpPr>
        <p:spPr>
          <a:xfrm>
            <a:off x="6481960" y="-115455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8C8D14-46C6-48C1-B877-89B24321F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r="17430"/>
          <a:stretch/>
        </p:blipFill>
        <p:spPr bwMode="auto">
          <a:xfrm>
            <a:off x="-184964" y="-73890"/>
            <a:ext cx="6439990" cy="69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23837B-D6DB-4FC2-8FCD-773F027E08BB}"/>
              </a:ext>
            </a:extLst>
          </p:cNvPr>
          <p:cNvSpPr txBox="1"/>
          <p:nvPr/>
        </p:nvSpPr>
        <p:spPr>
          <a:xfrm>
            <a:off x="6652198" y="2745907"/>
            <a:ext cx="4142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Principales resultados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0B24504-3597-49C3-BED4-B6DF2C584ABB}"/>
              </a:ext>
            </a:extLst>
          </p:cNvPr>
          <p:cNvSpPr/>
          <p:nvPr/>
        </p:nvSpPr>
        <p:spPr>
          <a:xfrm>
            <a:off x="6593475" y="4192398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009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ángulo 52">
            <a:extLst>
              <a:ext uri="{FF2B5EF4-FFF2-40B4-BE49-F238E27FC236}">
                <a16:creationId xmlns:a16="http://schemas.microsoft.com/office/drawing/2014/main" id="{846C2272-0AAF-43D7-A612-1DB276AB9C3D}"/>
              </a:ext>
            </a:extLst>
          </p:cNvPr>
          <p:cNvSpPr/>
          <p:nvPr/>
        </p:nvSpPr>
        <p:spPr>
          <a:xfrm>
            <a:off x="256374" y="1219560"/>
            <a:ext cx="11679249" cy="4983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7583E0D-2D89-41AE-B5AA-5D47CBC97F91}"/>
              </a:ext>
            </a:extLst>
          </p:cNvPr>
          <p:cNvGrpSpPr/>
          <p:nvPr/>
        </p:nvGrpSpPr>
        <p:grpSpPr>
          <a:xfrm>
            <a:off x="3513444" y="3933799"/>
            <a:ext cx="2194265" cy="2240876"/>
            <a:chOff x="3513444" y="3933799"/>
            <a:chExt cx="2194265" cy="2240876"/>
          </a:xfrm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4183235E-06FB-4D87-98E7-62106148E1FB}"/>
                </a:ext>
              </a:extLst>
            </p:cNvPr>
            <p:cNvSpPr/>
            <p:nvPr/>
          </p:nvSpPr>
          <p:spPr>
            <a:xfrm>
              <a:off x="3513444" y="3933799"/>
              <a:ext cx="2194265" cy="224087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id="{CA305DBC-312C-4620-BDE8-597B21DAE5BA}"/>
                </a:ext>
              </a:extLst>
            </p:cNvPr>
            <p:cNvSpPr/>
            <p:nvPr/>
          </p:nvSpPr>
          <p:spPr>
            <a:xfrm>
              <a:off x="3853567" y="4138506"/>
              <a:ext cx="15680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63%</a:t>
              </a:r>
              <a:endParaRPr lang="es-ES" sz="4000" dirty="0">
                <a:solidFill>
                  <a:schemeClr val="bg1"/>
                </a:solidFill>
              </a:endParaRP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3762CC18-D636-40CD-BE8A-D217DB57FBA4}"/>
                </a:ext>
              </a:extLst>
            </p:cNvPr>
            <p:cNvSpPr txBox="1"/>
            <p:nvPr/>
          </p:nvSpPr>
          <p:spPr>
            <a:xfrm>
              <a:off x="3637673" y="5162681"/>
              <a:ext cx="19994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Desconoce las normas:</a:t>
              </a:r>
            </a:p>
            <a:p>
              <a:pPr algn="ctr"/>
              <a:r>
                <a:rPr lang="es-E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“</a:t>
              </a:r>
              <a:r>
                <a:rPr lang="es-ES" sz="1200" i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Es algo que tienen que vigilar otros</a:t>
              </a:r>
              <a:r>
                <a:rPr lang="es-E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38F46283-0A91-4374-A2A1-B0158A0E7AC2}"/>
                </a:ext>
              </a:extLst>
            </p:cNvPr>
            <p:cNvCxnSpPr/>
            <p:nvPr/>
          </p:nvCxnSpPr>
          <p:spPr>
            <a:xfrm>
              <a:off x="3815792" y="5040036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A0EF784-A6F8-43E5-9C0B-0A8EA8274A28}"/>
              </a:ext>
            </a:extLst>
          </p:cNvPr>
          <p:cNvGrpSpPr/>
          <p:nvPr/>
        </p:nvGrpSpPr>
        <p:grpSpPr>
          <a:xfrm>
            <a:off x="6491061" y="3919598"/>
            <a:ext cx="2199705" cy="2240876"/>
            <a:chOff x="6491061" y="3919598"/>
            <a:chExt cx="2199705" cy="2240876"/>
          </a:xfrm>
        </p:grpSpPr>
        <p:sp>
          <p:nvSpPr>
            <p:cNvPr id="112" name="Rectángulo 111">
              <a:extLst>
                <a:ext uri="{FF2B5EF4-FFF2-40B4-BE49-F238E27FC236}">
                  <a16:creationId xmlns:a16="http://schemas.microsoft.com/office/drawing/2014/main" id="{A94103DA-65AF-4ED1-9D9B-30D518FD04EC}"/>
                </a:ext>
              </a:extLst>
            </p:cNvPr>
            <p:cNvSpPr/>
            <p:nvPr/>
          </p:nvSpPr>
          <p:spPr>
            <a:xfrm>
              <a:off x="6496501" y="3919598"/>
              <a:ext cx="2194265" cy="2240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ángulo 112">
              <a:extLst>
                <a:ext uri="{FF2B5EF4-FFF2-40B4-BE49-F238E27FC236}">
                  <a16:creationId xmlns:a16="http://schemas.microsoft.com/office/drawing/2014/main" id="{B3F0BD13-F027-4AC9-8532-5891A7CAA9DA}"/>
                </a:ext>
              </a:extLst>
            </p:cNvPr>
            <p:cNvSpPr/>
            <p:nvPr/>
          </p:nvSpPr>
          <p:spPr>
            <a:xfrm>
              <a:off x="6491061" y="4148602"/>
              <a:ext cx="219020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Vías interurbanas,</a:t>
              </a:r>
            </a:p>
            <a:p>
              <a:pPr algn="ctr"/>
              <a:r>
                <a:rPr lang="es-ES" sz="12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colisión </a:t>
              </a:r>
              <a:r>
                <a:rPr lang="es-ES" sz="1200" b="1" dirty="0" err="1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frontolateral</a:t>
              </a:r>
              <a:r>
                <a:rPr lang="es-ES" sz="12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</a:t>
              </a:r>
            </a:p>
            <a:p>
              <a:pPr algn="ctr"/>
              <a:r>
                <a:rPr lang="es-ES" sz="1200" b="1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trayecto de vuelta a casa </a:t>
              </a:r>
            </a:p>
          </p:txBody>
        </p:sp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2F292B3B-B7D9-4724-87EE-A1859AD37CEB}"/>
                </a:ext>
              </a:extLst>
            </p:cNvPr>
            <p:cNvSpPr txBox="1"/>
            <p:nvPr/>
          </p:nvSpPr>
          <p:spPr>
            <a:xfrm>
              <a:off x="6592324" y="5186009"/>
              <a:ext cx="20230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rgbClr val="59595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Accidente tipo</a:t>
              </a:r>
            </a:p>
            <a:p>
              <a:pPr algn="ctr"/>
              <a:endParaRPr lang="es-ES" sz="1200" dirty="0">
                <a:solidFill>
                  <a:srgbClr val="595959"/>
                </a:solidFill>
              </a:endParaRPr>
            </a:p>
          </p:txBody>
        </p: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E1A27EAB-1AC5-4860-9569-95819FE687F7}"/>
                </a:ext>
              </a:extLst>
            </p:cNvPr>
            <p:cNvCxnSpPr/>
            <p:nvPr/>
          </p:nvCxnSpPr>
          <p:spPr>
            <a:xfrm>
              <a:off x="6769202" y="5040036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3A64F28-7D5A-4937-86C6-5DD297EC1065}"/>
              </a:ext>
            </a:extLst>
          </p:cNvPr>
          <p:cNvGrpSpPr/>
          <p:nvPr/>
        </p:nvGrpSpPr>
        <p:grpSpPr>
          <a:xfrm>
            <a:off x="9446067" y="3919598"/>
            <a:ext cx="2194265" cy="2240876"/>
            <a:chOff x="9446067" y="3919598"/>
            <a:chExt cx="2194265" cy="2240876"/>
          </a:xfrm>
        </p:grpSpPr>
        <p:sp>
          <p:nvSpPr>
            <p:cNvPr id="117" name="Rectángulo 116">
              <a:extLst>
                <a:ext uri="{FF2B5EF4-FFF2-40B4-BE49-F238E27FC236}">
                  <a16:creationId xmlns:a16="http://schemas.microsoft.com/office/drawing/2014/main" id="{4E976D34-0D2A-4CC3-AAA8-7C7CFC72749E}"/>
                </a:ext>
              </a:extLst>
            </p:cNvPr>
            <p:cNvSpPr/>
            <p:nvPr/>
          </p:nvSpPr>
          <p:spPr>
            <a:xfrm>
              <a:off x="9446067" y="3919598"/>
              <a:ext cx="2194265" cy="224087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ángulo 117">
              <a:extLst>
                <a:ext uri="{FF2B5EF4-FFF2-40B4-BE49-F238E27FC236}">
                  <a16:creationId xmlns:a16="http://schemas.microsoft.com/office/drawing/2014/main" id="{947F230E-68E1-400C-8B47-8B4B7EBC1959}"/>
                </a:ext>
              </a:extLst>
            </p:cNvPr>
            <p:cNvSpPr/>
            <p:nvPr/>
          </p:nvSpPr>
          <p:spPr>
            <a:xfrm>
              <a:off x="9563275" y="4177578"/>
              <a:ext cx="197361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Galicia, Andalucía</a:t>
              </a:r>
            </a:p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y Comunidad</a:t>
              </a:r>
            </a:p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Valenciana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9415BD86-E829-40B4-91E1-8B9660F07806}"/>
                </a:ext>
              </a:extLst>
            </p:cNvPr>
            <p:cNvSpPr txBox="1"/>
            <p:nvPr/>
          </p:nvSpPr>
          <p:spPr>
            <a:xfrm>
              <a:off x="9540101" y="5273880"/>
              <a:ext cx="19500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Son las comunidades con más accidentes de transporte escolar</a:t>
              </a:r>
            </a:p>
          </p:txBody>
        </p: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87274AEA-1E31-4AB5-8877-3D2179561B1F}"/>
                </a:ext>
              </a:extLst>
            </p:cNvPr>
            <p:cNvCxnSpPr/>
            <p:nvPr/>
          </p:nvCxnSpPr>
          <p:spPr>
            <a:xfrm>
              <a:off x="9728271" y="5040036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9040BE52-C098-4B34-8BF3-086757B9409B}"/>
              </a:ext>
            </a:extLst>
          </p:cNvPr>
          <p:cNvGrpSpPr/>
          <p:nvPr/>
        </p:nvGrpSpPr>
        <p:grpSpPr>
          <a:xfrm>
            <a:off x="256373" y="6361255"/>
            <a:ext cx="1264248" cy="290989"/>
            <a:chOff x="4844142" y="1310929"/>
            <a:chExt cx="2917371" cy="668348"/>
          </a:xfrm>
        </p:grpSpPr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D5389790-23C7-4FA1-AE4B-BCEDD5A889D0}"/>
                </a:ext>
              </a:extLst>
            </p:cNvPr>
            <p:cNvSpPr/>
            <p:nvPr/>
          </p:nvSpPr>
          <p:spPr>
            <a:xfrm>
              <a:off x="4844142" y="1310929"/>
              <a:ext cx="2917371" cy="6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6" name="Imagen 1">
              <a:extLst>
                <a:ext uri="{FF2B5EF4-FFF2-40B4-BE49-F238E27FC236}">
                  <a16:creationId xmlns:a16="http://schemas.microsoft.com/office/drawing/2014/main" id="{BA0A509E-8131-4363-BA89-AC5A059D8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49" y="1354591"/>
              <a:ext cx="27051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FF108998-7609-4B69-86A4-8C1785463E57}"/>
              </a:ext>
            </a:extLst>
          </p:cNvPr>
          <p:cNvSpPr/>
          <p:nvPr/>
        </p:nvSpPr>
        <p:spPr>
          <a:xfrm>
            <a:off x="256374" y="61597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0F4745-E4DA-480D-BA27-1EE2F396F322}"/>
              </a:ext>
            </a:extLst>
          </p:cNvPr>
          <p:cNvSpPr txBox="1"/>
          <p:nvPr/>
        </p:nvSpPr>
        <p:spPr>
          <a:xfrm>
            <a:off x="605718" y="326630"/>
            <a:ext cx="5379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es-ES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Principales resultados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1EEDE504-493B-4066-8CFC-CE80B57DEDC2}"/>
              </a:ext>
            </a:extLst>
          </p:cNvPr>
          <p:cNvCxnSpPr/>
          <p:nvPr/>
        </p:nvCxnSpPr>
        <p:spPr>
          <a:xfrm>
            <a:off x="9718768" y="2532962"/>
            <a:ext cx="1669312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2CC6934-64A3-4280-B721-6453813268EB}"/>
              </a:ext>
            </a:extLst>
          </p:cNvPr>
          <p:cNvSpPr/>
          <p:nvPr/>
        </p:nvSpPr>
        <p:spPr>
          <a:xfrm>
            <a:off x="256375" y="1219560"/>
            <a:ext cx="11679249" cy="94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50ABC17-BC10-4A92-ADB1-0361A97C3D9A}"/>
              </a:ext>
            </a:extLst>
          </p:cNvPr>
          <p:cNvGrpSpPr/>
          <p:nvPr/>
        </p:nvGrpSpPr>
        <p:grpSpPr>
          <a:xfrm>
            <a:off x="574519" y="1314732"/>
            <a:ext cx="2194265" cy="2254805"/>
            <a:chOff x="574519" y="1248472"/>
            <a:chExt cx="2194265" cy="2254805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1CBB0225-6F55-4BE8-8640-A3AC375CDF1B}"/>
                </a:ext>
              </a:extLst>
            </p:cNvPr>
            <p:cNvSpPr/>
            <p:nvPr/>
          </p:nvSpPr>
          <p:spPr>
            <a:xfrm>
              <a:off x="574519" y="1248472"/>
              <a:ext cx="2194265" cy="224087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445F68E6-B41D-40ED-A64E-E9DC4688C946}"/>
                </a:ext>
              </a:extLst>
            </p:cNvPr>
            <p:cNvSpPr/>
            <p:nvPr/>
          </p:nvSpPr>
          <p:spPr>
            <a:xfrm>
              <a:off x="1403450" y="1468439"/>
              <a:ext cx="5501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0</a:t>
              </a:r>
              <a:endParaRPr lang="es-ES" sz="4000" dirty="0">
                <a:solidFill>
                  <a:schemeClr val="bg1"/>
                </a:solidFill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8278A3B3-806A-4B42-B484-F03002230FEE}"/>
                </a:ext>
              </a:extLst>
            </p:cNvPr>
            <p:cNvSpPr txBox="1"/>
            <p:nvPr/>
          </p:nvSpPr>
          <p:spPr>
            <a:xfrm>
              <a:off x="653437" y="2672280"/>
              <a:ext cx="20230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Primer colectivo de la seguridad vial que lo logra</a:t>
              </a:r>
            </a:p>
            <a:p>
              <a:pPr algn="ctr"/>
              <a:endParaRPr lang="es-E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A8A9A555-1E7A-4A75-B5F2-EB99F664E3B3}"/>
                </a:ext>
              </a:extLst>
            </p:cNvPr>
            <p:cNvCxnSpPr/>
            <p:nvPr/>
          </p:nvCxnSpPr>
          <p:spPr>
            <a:xfrm>
              <a:off x="856723" y="2506396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C2E382E6-8124-4E1F-9611-4353087D1367}"/>
                </a:ext>
              </a:extLst>
            </p:cNvPr>
            <p:cNvSpPr txBox="1"/>
            <p:nvPr/>
          </p:nvSpPr>
          <p:spPr>
            <a:xfrm>
              <a:off x="710872" y="2031541"/>
              <a:ext cx="1953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Tasa de mortalidad</a:t>
              </a:r>
            </a:p>
            <a:p>
              <a:pPr algn="ctr"/>
              <a:endParaRPr lang="es-E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B4DF4F3-688C-4486-A950-C6F909EED079}"/>
              </a:ext>
            </a:extLst>
          </p:cNvPr>
          <p:cNvGrpSpPr/>
          <p:nvPr/>
        </p:nvGrpSpPr>
        <p:grpSpPr>
          <a:xfrm>
            <a:off x="3524085" y="1314732"/>
            <a:ext cx="2194265" cy="2240876"/>
            <a:chOff x="3524085" y="1288228"/>
            <a:chExt cx="2194265" cy="2240876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DC2FCE08-817C-47C6-895C-1067BFB3D1BD}"/>
                </a:ext>
              </a:extLst>
            </p:cNvPr>
            <p:cNvSpPr/>
            <p:nvPr/>
          </p:nvSpPr>
          <p:spPr>
            <a:xfrm>
              <a:off x="3524085" y="1288228"/>
              <a:ext cx="2194265" cy="2240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76528F66-D976-4156-845F-98377BB2E412}"/>
                </a:ext>
              </a:extLst>
            </p:cNvPr>
            <p:cNvCxnSpPr/>
            <p:nvPr/>
          </p:nvCxnSpPr>
          <p:spPr>
            <a:xfrm>
              <a:off x="3806289" y="2532962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946722AC-40DA-4478-ACF0-232A54A32241}"/>
                </a:ext>
              </a:extLst>
            </p:cNvPr>
            <p:cNvGrpSpPr/>
            <p:nvPr/>
          </p:nvGrpSpPr>
          <p:grpSpPr>
            <a:xfrm>
              <a:off x="3628170" y="1523333"/>
              <a:ext cx="1999461" cy="1635737"/>
              <a:chOff x="3628170" y="1523333"/>
              <a:chExt cx="1999461" cy="1635737"/>
            </a:xfrm>
          </p:grpSpPr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2EC39035-F4DF-4D19-B5F5-2627E1C00F58}"/>
                  </a:ext>
                </a:extLst>
              </p:cNvPr>
              <p:cNvSpPr/>
              <p:nvPr/>
            </p:nvSpPr>
            <p:spPr>
              <a:xfrm>
                <a:off x="3723037" y="1523333"/>
                <a:ext cx="181011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40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x11,5</a:t>
                </a:r>
                <a:endParaRPr lang="es-ES" sz="4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06B4BB68-861D-4015-99EA-FE8DD8D1EC49}"/>
                  </a:ext>
                </a:extLst>
              </p:cNvPr>
              <p:cNvSpPr txBox="1"/>
              <p:nvPr/>
            </p:nvSpPr>
            <p:spPr>
              <a:xfrm>
                <a:off x="3628170" y="2697405"/>
                <a:ext cx="19994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Coche privado Vs</a:t>
                </a:r>
              </a:p>
              <a:p>
                <a:pPr algn="ctr"/>
                <a:r>
                  <a:rPr lang="es-E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Transporte escolar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B1F65A8-3F58-430D-A9F9-525E69C6D5C0}"/>
                  </a:ext>
                </a:extLst>
              </p:cNvPr>
              <p:cNvSpPr txBox="1"/>
              <p:nvPr/>
            </p:nvSpPr>
            <p:spPr>
              <a:xfrm>
                <a:off x="3642873" y="2089517"/>
                <a:ext cx="195305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Accidentalidad</a:t>
                </a:r>
              </a:p>
            </p:txBody>
          </p:sp>
        </p:grp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0172713-5F54-4944-B9F4-107D5C72BF0D}"/>
              </a:ext>
            </a:extLst>
          </p:cNvPr>
          <p:cNvGrpSpPr/>
          <p:nvPr/>
        </p:nvGrpSpPr>
        <p:grpSpPr>
          <a:xfrm>
            <a:off x="6486998" y="1307951"/>
            <a:ext cx="2194265" cy="2240876"/>
            <a:chOff x="6486998" y="1307951"/>
            <a:chExt cx="2194265" cy="2240876"/>
          </a:xfrm>
        </p:grpSpPr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EF8B8E33-1CF9-4A78-A4F6-8118ADA00119}"/>
                </a:ext>
              </a:extLst>
            </p:cNvPr>
            <p:cNvSpPr/>
            <p:nvPr/>
          </p:nvSpPr>
          <p:spPr>
            <a:xfrm>
              <a:off x="6486998" y="1307951"/>
              <a:ext cx="2194265" cy="2240876"/>
            </a:xfrm>
            <a:prstGeom prst="rect">
              <a:avLst/>
            </a:pr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49D4F9D2-FBD8-46E5-8456-26830EC98B61}"/>
                </a:ext>
              </a:extLst>
            </p:cNvPr>
            <p:cNvSpPr/>
            <p:nvPr/>
          </p:nvSpPr>
          <p:spPr>
            <a:xfrm>
              <a:off x="6806977" y="1580386"/>
              <a:ext cx="15680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61%</a:t>
              </a:r>
              <a:endParaRPr lang="es-ES" sz="4000" dirty="0">
                <a:solidFill>
                  <a:schemeClr val="bg1"/>
                </a:solidFill>
              </a:endParaRP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6584EE02-9C78-443A-AD15-A5B771ED822F}"/>
                </a:ext>
              </a:extLst>
            </p:cNvPr>
            <p:cNvSpPr txBox="1"/>
            <p:nvPr/>
          </p:nvSpPr>
          <p:spPr>
            <a:xfrm>
              <a:off x="6515032" y="2662626"/>
              <a:ext cx="2124850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No quieren que sus hijos usen el transporte escolar por el COVID-19 </a:t>
              </a:r>
            </a:p>
            <a:p>
              <a:pPr algn="ctr"/>
              <a:endParaRPr lang="es-E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BD728AC2-DE12-42B0-B63A-9D6B59D7B07D}"/>
                </a:ext>
              </a:extLst>
            </p:cNvPr>
            <p:cNvCxnSpPr/>
            <p:nvPr/>
          </p:nvCxnSpPr>
          <p:spPr>
            <a:xfrm>
              <a:off x="6769202" y="2532962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77FF9B5-1AAE-41E5-A956-9066B008A431}"/>
                </a:ext>
              </a:extLst>
            </p:cNvPr>
            <p:cNvSpPr txBox="1"/>
            <p:nvPr/>
          </p:nvSpPr>
          <p:spPr>
            <a:xfrm>
              <a:off x="6575419" y="2126300"/>
              <a:ext cx="19530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 los padres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BB2DBCF-5CD7-4879-888D-6B43A4D83B7E}"/>
              </a:ext>
            </a:extLst>
          </p:cNvPr>
          <p:cNvGrpSpPr/>
          <p:nvPr/>
        </p:nvGrpSpPr>
        <p:grpSpPr>
          <a:xfrm>
            <a:off x="584022" y="3899875"/>
            <a:ext cx="2194265" cy="2240876"/>
            <a:chOff x="584022" y="3899875"/>
            <a:chExt cx="2194265" cy="2240876"/>
          </a:xfrm>
        </p:grpSpPr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C33125CA-878D-42B2-B4C6-A08C2DC820D8}"/>
                </a:ext>
              </a:extLst>
            </p:cNvPr>
            <p:cNvSpPr/>
            <p:nvPr/>
          </p:nvSpPr>
          <p:spPr>
            <a:xfrm>
              <a:off x="584022" y="3899875"/>
              <a:ext cx="2194265" cy="2240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5" name="Conector recto 104">
              <a:extLst>
                <a:ext uri="{FF2B5EF4-FFF2-40B4-BE49-F238E27FC236}">
                  <a16:creationId xmlns:a16="http://schemas.microsoft.com/office/drawing/2014/main" id="{4699EE06-A65A-4FE1-81F5-FEF160E4F241}"/>
                </a:ext>
              </a:extLst>
            </p:cNvPr>
            <p:cNvCxnSpPr/>
            <p:nvPr/>
          </p:nvCxnSpPr>
          <p:spPr>
            <a:xfrm>
              <a:off x="866226" y="5040036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9E5151C-A517-4432-A3C4-20B4444D630F}"/>
                </a:ext>
              </a:extLst>
            </p:cNvPr>
            <p:cNvGrpSpPr/>
            <p:nvPr/>
          </p:nvGrpSpPr>
          <p:grpSpPr>
            <a:xfrm>
              <a:off x="662940" y="3956612"/>
              <a:ext cx="2023067" cy="1875728"/>
              <a:chOff x="662940" y="3956612"/>
              <a:chExt cx="2023067" cy="1875728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1BCFE6D9-1F10-4740-9468-3BCF012F2894}"/>
                  </a:ext>
                </a:extLst>
              </p:cNvPr>
              <p:cNvGrpSpPr/>
              <p:nvPr/>
            </p:nvGrpSpPr>
            <p:grpSpPr>
              <a:xfrm>
                <a:off x="662940" y="3956612"/>
                <a:ext cx="2023067" cy="1875728"/>
                <a:chOff x="662940" y="3956612"/>
                <a:chExt cx="2023067" cy="1875728"/>
              </a:xfrm>
            </p:grpSpPr>
            <p:sp>
              <p:nvSpPr>
                <p:cNvPr id="103" name="Rectángulo 102">
                  <a:extLst>
                    <a:ext uri="{FF2B5EF4-FFF2-40B4-BE49-F238E27FC236}">
                      <a16:creationId xmlns:a16="http://schemas.microsoft.com/office/drawing/2014/main" id="{C951E5CE-52F7-4CFE-AF68-549EB1974393}"/>
                    </a:ext>
                  </a:extLst>
                </p:cNvPr>
                <p:cNvSpPr/>
                <p:nvPr/>
              </p:nvSpPr>
              <p:spPr>
                <a:xfrm>
                  <a:off x="1117470" y="3956612"/>
                  <a:ext cx="1202573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sz="1400" b="1" dirty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Sólo</a:t>
                  </a:r>
                </a:p>
                <a:p>
                  <a:pPr algn="ctr"/>
                  <a:r>
                    <a:rPr lang="es-ES" sz="4000" b="1" dirty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9%</a:t>
                  </a:r>
                  <a:endParaRPr lang="es-ES" sz="4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4" name="CuadroTexto 103">
                  <a:extLst>
                    <a:ext uri="{FF2B5EF4-FFF2-40B4-BE49-F238E27FC236}">
                      <a16:creationId xmlns:a16="http://schemas.microsoft.com/office/drawing/2014/main" id="{FFCBB150-FC89-4586-8FB7-74EEC40FA725}"/>
                    </a:ext>
                  </a:extLst>
                </p:cNvPr>
                <p:cNvSpPr txBox="1"/>
                <p:nvPr/>
              </p:nvSpPr>
              <p:spPr>
                <a:xfrm>
                  <a:off x="662940" y="5186009"/>
                  <a:ext cx="2023067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95959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“Comprueba” personalmente si se cumplen las normas</a:t>
                  </a:r>
                  <a:endParaRPr lang="es-ES" sz="1200" dirty="0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CB0F3A3-DDAB-42A4-AD7F-4F1DEECBCDAF}"/>
                  </a:ext>
                </a:extLst>
              </p:cNvPr>
              <p:cNvSpPr txBox="1"/>
              <p:nvPr/>
            </p:nvSpPr>
            <p:spPr>
              <a:xfrm>
                <a:off x="701027" y="4685410"/>
                <a:ext cx="195305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b="1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 los padres</a:t>
                </a:r>
              </a:p>
            </p:txBody>
          </p:sp>
        </p:grp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4BB6E883-111F-4524-9FDB-6530FC82438B}"/>
              </a:ext>
            </a:extLst>
          </p:cNvPr>
          <p:cNvSpPr txBox="1"/>
          <p:nvPr/>
        </p:nvSpPr>
        <p:spPr>
          <a:xfrm>
            <a:off x="3660878" y="4669265"/>
            <a:ext cx="1953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los padres</a:t>
            </a:r>
          </a:p>
        </p:txBody>
      </p:sp>
      <p:sp>
        <p:nvSpPr>
          <p:cNvPr id="48" name="Marcador de número de diapositiva 6">
            <a:extLst>
              <a:ext uri="{FF2B5EF4-FFF2-40B4-BE49-F238E27FC236}">
                <a16:creationId xmlns:a16="http://schemas.microsoft.com/office/drawing/2014/main" id="{AB1369B2-1D97-4213-B26E-E4364DB4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5553" y="6324186"/>
            <a:ext cx="7655533" cy="365125"/>
          </a:xfrm>
        </p:spPr>
        <p:txBody>
          <a:bodyPr/>
          <a:lstStyle/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Transporte escolar: ¿viajan seguros nuestros hijos?</a:t>
            </a:r>
          </a:p>
          <a:p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Accidentalidad, normativa y percepción social en la era COVID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D303591-95D9-4E96-AB95-47E114B97CDA}"/>
              </a:ext>
            </a:extLst>
          </p:cNvPr>
          <p:cNvGrpSpPr/>
          <p:nvPr/>
        </p:nvGrpSpPr>
        <p:grpSpPr>
          <a:xfrm>
            <a:off x="9436564" y="1307951"/>
            <a:ext cx="2235092" cy="2240876"/>
            <a:chOff x="9436564" y="1307951"/>
            <a:chExt cx="2235092" cy="2240876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E884A0BC-CE78-4DFA-99D3-AE5733498C0D}"/>
                </a:ext>
              </a:extLst>
            </p:cNvPr>
            <p:cNvGrpSpPr/>
            <p:nvPr/>
          </p:nvGrpSpPr>
          <p:grpSpPr>
            <a:xfrm>
              <a:off x="9436564" y="1307951"/>
              <a:ext cx="2235092" cy="2240876"/>
              <a:chOff x="9436564" y="1307951"/>
              <a:chExt cx="2235092" cy="2240876"/>
            </a:xfrm>
          </p:grpSpPr>
          <p:sp>
            <p:nvSpPr>
              <p:cNvPr id="77" name="Rectángulo 76">
                <a:extLst>
                  <a:ext uri="{FF2B5EF4-FFF2-40B4-BE49-F238E27FC236}">
                    <a16:creationId xmlns:a16="http://schemas.microsoft.com/office/drawing/2014/main" id="{0AF59453-5388-4225-8CD3-B9B4B8336FF5}"/>
                  </a:ext>
                </a:extLst>
              </p:cNvPr>
              <p:cNvSpPr/>
              <p:nvPr/>
            </p:nvSpPr>
            <p:spPr>
              <a:xfrm>
                <a:off x="9436564" y="1307951"/>
                <a:ext cx="2194265" cy="22408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7C667D81-8CBC-4088-9830-A8AC1AE32846}"/>
                  </a:ext>
                </a:extLst>
              </p:cNvPr>
              <p:cNvGrpSpPr/>
              <p:nvPr/>
            </p:nvGrpSpPr>
            <p:grpSpPr>
              <a:xfrm>
                <a:off x="9449910" y="1564909"/>
                <a:ext cx="2221746" cy="1755740"/>
                <a:chOff x="9449910" y="1564909"/>
                <a:chExt cx="2221746" cy="1755740"/>
              </a:xfrm>
            </p:grpSpPr>
            <p:sp>
              <p:nvSpPr>
                <p:cNvPr id="78" name="Rectángulo 77">
                  <a:extLst>
                    <a:ext uri="{FF2B5EF4-FFF2-40B4-BE49-F238E27FC236}">
                      <a16:creationId xmlns:a16="http://schemas.microsoft.com/office/drawing/2014/main" id="{B78544EB-B3F4-4AEC-B524-4C60A2E0FEF5}"/>
                    </a:ext>
                  </a:extLst>
                </p:cNvPr>
                <p:cNvSpPr/>
                <p:nvPr/>
              </p:nvSpPr>
              <p:spPr>
                <a:xfrm>
                  <a:off x="9905622" y="1564909"/>
                  <a:ext cx="126989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sz="4000" b="1" dirty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3/5</a:t>
                  </a:r>
                  <a:endParaRPr lang="es-ES" sz="4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79" name="CuadroTexto 78">
                  <a:extLst>
                    <a:ext uri="{FF2B5EF4-FFF2-40B4-BE49-F238E27FC236}">
                      <a16:creationId xmlns:a16="http://schemas.microsoft.com/office/drawing/2014/main" id="{A70AF47E-C17A-43F9-99CE-758F0DF66FDC}"/>
                    </a:ext>
                  </a:extLst>
                </p:cNvPr>
                <p:cNvSpPr txBox="1"/>
                <p:nvPr/>
              </p:nvSpPr>
              <p:spPr>
                <a:xfrm>
                  <a:off x="9449910" y="2674318"/>
                  <a:ext cx="213042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Superado ampliamente por coche privado y hacer el trayecto a pie</a:t>
                  </a:r>
                </a:p>
              </p:txBody>
            </p:sp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F1FCD30D-F1C0-4112-A1AD-8280080FC4CD}"/>
                    </a:ext>
                  </a:extLst>
                </p:cNvPr>
                <p:cNvSpPr txBox="1"/>
                <p:nvPr/>
              </p:nvSpPr>
              <p:spPr>
                <a:xfrm>
                  <a:off x="9477391" y="2147056"/>
                  <a:ext cx="2194265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100" b="1" dirty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panose="020B0604020202020204" pitchFamily="34" charset="0"/>
                    </a:rPr>
                    <a:t>Percepción de seguridad</a:t>
                  </a:r>
                </a:p>
              </p:txBody>
            </p:sp>
          </p:grpSp>
        </p:grp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CFD3386E-94E7-4CB1-AE56-CE320EFAF4E1}"/>
                </a:ext>
              </a:extLst>
            </p:cNvPr>
            <p:cNvCxnSpPr/>
            <p:nvPr/>
          </p:nvCxnSpPr>
          <p:spPr>
            <a:xfrm>
              <a:off x="9642787" y="2532962"/>
              <a:ext cx="16693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47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C0982C-A7DF-4DBD-82D5-91598AE09137}"/>
              </a:ext>
            </a:extLst>
          </p:cNvPr>
          <p:cNvSpPr txBox="1"/>
          <p:nvPr/>
        </p:nvSpPr>
        <p:spPr>
          <a:xfrm>
            <a:off x="6378274" y="-148155"/>
            <a:ext cx="425352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9900" b="1" dirty="0">
                <a:solidFill>
                  <a:srgbClr val="D9D9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</a:t>
            </a:r>
            <a:endParaRPr lang="es-ES" sz="19900" dirty="0">
              <a:solidFill>
                <a:srgbClr val="D9D9D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93475" y="2549783"/>
            <a:ext cx="36973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Contexto</a:t>
            </a:r>
            <a:endParaRPr lang="es-ES" sz="4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6FA2E67-BDEF-4AA3-9969-C463BFC0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35" y="6204649"/>
            <a:ext cx="1811678" cy="56846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B6C94DA-6E40-41AB-9126-26F65B3916E4}"/>
              </a:ext>
            </a:extLst>
          </p:cNvPr>
          <p:cNvSpPr/>
          <p:nvPr/>
        </p:nvSpPr>
        <p:spPr>
          <a:xfrm>
            <a:off x="6593475" y="3324224"/>
            <a:ext cx="5112750" cy="1047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454D4C8-FB99-4AFE-964C-28B338CDA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31261"/>
          <a:stretch/>
        </p:blipFill>
        <p:spPr bwMode="auto">
          <a:xfrm>
            <a:off x="0" y="0"/>
            <a:ext cx="6255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987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3240</Words>
  <Application>Microsoft Office PowerPoint</Application>
  <PresentationFormat>Panorámica</PresentationFormat>
  <Paragraphs>322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CARRASCO PEREZ DE ABREU</dc:creator>
  <cp:lastModifiedBy>RICARDO CARRASCO PEREZ DE ABREU</cp:lastModifiedBy>
  <cp:revision>69</cp:revision>
  <cp:lastPrinted>2020-09-30T13:57:32Z</cp:lastPrinted>
  <dcterms:created xsi:type="dcterms:W3CDTF">2020-09-23T10:51:19Z</dcterms:created>
  <dcterms:modified xsi:type="dcterms:W3CDTF">2020-10-04T21:26:49Z</dcterms:modified>
</cp:coreProperties>
</file>